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10"/>
  </p:notesMasterIdLst>
  <p:handoutMasterIdLst>
    <p:handoutMasterId r:id="rId11"/>
  </p:handoutMasterIdLst>
  <p:sldIdLst>
    <p:sldId id="431" r:id="rId2"/>
    <p:sldId id="471" r:id="rId3"/>
    <p:sldId id="470" r:id="rId4"/>
    <p:sldId id="473" r:id="rId5"/>
    <p:sldId id="476" r:id="rId6"/>
    <p:sldId id="474" r:id="rId7"/>
    <p:sldId id="475" r:id="rId8"/>
    <p:sldId id="480" r:id="rId9"/>
  </p:sldIdLst>
  <p:sldSz cx="10094913" cy="7232650"/>
  <p:notesSz cx="6858000" cy="9144000"/>
  <p:custDataLst>
    <p:tags r:id="rId12"/>
  </p:custDataLst>
  <p:defaultTextStyle>
    <a:defPPr>
      <a:defRPr lang="fr-FR"/>
    </a:defPPr>
    <a:lvl1pPr marL="0" algn="l" defTabSz="4950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5056" algn="l" defTabSz="4950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90112" algn="l" defTabSz="4950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85168" algn="l" defTabSz="4950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80225" algn="l" defTabSz="4950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75281" algn="l" defTabSz="4950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70337" algn="l" defTabSz="4950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65393" algn="l" defTabSz="4950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60449" algn="l" defTabSz="4950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54">
          <p15:clr>
            <a:srgbClr val="A4A3A4"/>
          </p15:clr>
        </p15:guide>
        <p15:guide id="2" pos="181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nri occre" initials="ho" lastIdx="1" clrIdx="0"/>
  <p:cmAuthor id="1" name="Henri Occre" initials="HO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0059"/>
    <a:srgbClr val="005387"/>
    <a:srgbClr val="DCDDDE"/>
    <a:srgbClr val="FFDDE9"/>
    <a:srgbClr val="E7D0CE"/>
    <a:srgbClr val="95000B"/>
    <a:srgbClr val="E40606"/>
    <a:srgbClr val="B3B3B3"/>
    <a:srgbClr val="3FC6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9" autoAdjust="0"/>
    <p:restoredTop sz="93349" autoAdjust="0"/>
  </p:normalViewPr>
  <p:slideViewPr>
    <p:cSldViewPr snapToGrid="0" snapToObjects="1" showGuides="1">
      <p:cViewPr varScale="1">
        <p:scale>
          <a:sx n="92" d="100"/>
          <a:sy n="92" d="100"/>
        </p:scale>
        <p:origin x="1308" y="84"/>
      </p:cViewPr>
      <p:guideLst>
        <p:guide orient="horz" pos="3754"/>
        <p:guide pos="1810"/>
      </p:guideLst>
    </p:cSldViewPr>
  </p:slideViewPr>
  <p:outlineViewPr>
    <p:cViewPr>
      <p:scale>
        <a:sx n="33" d="100"/>
        <a:sy n="33" d="100"/>
      </p:scale>
      <p:origin x="0" y="86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g"/><Relationship Id="rId4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g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D23928-98E2-473B-903B-8DEBFF2B60CC}" type="doc">
      <dgm:prSet loTypeId="urn:microsoft.com/office/officeart/2005/8/layout/hList7" loCatId="process" qsTypeId="urn:microsoft.com/office/officeart/2005/8/quickstyle/3d1" qsCatId="3D" csTypeId="urn:microsoft.com/office/officeart/2005/8/colors/accent1_2" csCatId="accent1" phldr="1"/>
      <dgm:spPr/>
    </dgm:pt>
    <dgm:pt modelId="{7E3C637F-10FA-457F-A067-97038361ED31}">
      <dgm:prSet phldrT="[Texte]" custT="1"/>
      <dgm:spPr>
        <a:solidFill>
          <a:srgbClr val="B10059">
            <a:alpha val="50000"/>
          </a:srgbClr>
        </a:solidFill>
      </dgm:spPr>
      <dgm:t>
        <a:bodyPr/>
        <a:lstStyle/>
        <a:p>
          <a:r>
            <a:rPr lang="fr-FR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Faits marquants des entretiens professionnels</a:t>
          </a:r>
          <a:endParaRPr lang="fr-FR" sz="1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323AB3-F4DA-44C9-A329-70313F6265A0}" type="parTrans" cxnId="{587FEB85-9EFD-4362-B110-633D070205D1}">
      <dgm:prSet/>
      <dgm:spPr/>
      <dgm:t>
        <a:bodyPr/>
        <a:lstStyle/>
        <a:p>
          <a:endParaRPr lang="fr-FR" sz="1800" b="1"/>
        </a:p>
      </dgm:t>
    </dgm:pt>
    <dgm:pt modelId="{D40905C0-0461-403F-9850-87023A731870}" type="sibTrans" cxnId="{587FEB85-9EFD-4362-B110-633D070205D1}">
      <dgm:prSet/>
      <dgm:spPr/>
      <dgm:t>
        <a:bodyPr/>
        <a:lstStyle/>
        <a:p>
          <a:endParaRPr lang="fr-FR" sz="1800" b="1"/>
        </a:p>
      </dgm:t>
    </dgm:pt>
    <dgm:pt modelId="{58DFF24D-C703-40E7-99F7-25C388574FBD}">
      <dgm:prSet phldrT="[Texte]" custT="1"/>
      <dgm:spPr>
        <a:solidFill>
          <a:srgbClr val="B10059">
            <a:alpha val="60000"/>
          </a:srgbClr>
        </a:solidFill>
      </dgm:spPr>
      <dgm:t>
        <a:bodyPr/>
        <a:lstStyle/>
        <a:p>
          <a:r>
            <a:rPr lang="fr-FR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Revue du personnel</a:t>
          </a:r>
          <a:endParaRPr lang="fr-FR" sz="1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349DEEF-5A46-4C44-8B4F-663AF37DFE6A}" type="parTrans" cxnId="{FECBECA3-138B-471C-8A7E-48F92FCF233F}">
      <dgm:prSet/>
      <dgm:spPr/>
      <dgm:t>
        <a:bodyPr/>
        <a:lstStyle/>
        <a:p>
          <a:endParaRPr lang="fr-FR" sz="1800" b="1"/>
        </a:p>
      </dgm:t>
    </dgm:pt>
    <dgm:pt modelId="{AD908C4C-C78A-4D02-A455-6CA308F6888D}" type="sibTrans" cxnId="{FECBECA3-138B-471C-8A7E-48F92FCF233F}">
      <dgm:prSet/>
      <dgm:spPr/>
      <dgm:t>
        <a:bodyPr/>
        <a:lstStyle/>
        <a:p>
          <a:endParaRPr lang="fr-FR" sz="1800" b="1"/>
        </a:p>
      </dgm:t>
    </dgm:pt>
    <dgm:pt modelId="{2B4CA7B3-A55E-47FC-BA96-65926FBBB4AA}">
      <dgm:prSet phldrT="[Texte]" custT="1"/>
      <dgm:spPr>
        <a:solidFill>
          <a:srgbClr val="B10059">
            <a:alpha val="70000"/>
          </a:srgbClr>
        </a:solidFill>
      </dgm:spPr>
      <dgm:t>
        <a:bodyPr/>
        <a:lstStyle/>
        <a:p>
          <a:r>
            <a:rPr lang="fr-FR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La formation demain ?</a:t>
          </a:r>
          <a:endParaRPr lang="fr-FR" sz="1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52EBE97-EE2D-4054-B08A-7D161586131D}" type="parTrans" cxnId="{659A75D8-2C4F-4C36-B1C9-68BE1EA5AAC1}">
      <dgm:prSet/>
      <dgm:spPr/>
      <dgm:t>
        <a:bodyPr/>
        <a:lstStyle/>
        <a:p>
          <a:endParaRPr lang="fr-FR" sz="1800" b="1"/>
        </a:p>
      </dgm:t>
    </dgm:pt>
    <dgm:pt modelId="{C78E0850-D757-4A51-A05A-8B51AF89CD02}" type="sibTrans" cxnId="{659A75D8-2C4F-4C36-B1C9-68BE1EA5AAC1}">
      <dgm:prSet/>
      <dgm:spPr/>
      <dgm:t>
        <a:bodyPr/>
        <a:lstStyle/>
        <a:p>
          <a:endParaRPr lang="fr-FR" sz="1800" b="1"/>
        </a:p>
      </dgm:t>
    </dgm:pt>
    <dgm:pt modelId="{BE058AAD-9D92-4BA7-9C09-E663BD7EF01B}">
      <dgm:prSet phldrT="[Texte]" custT="1"/>
      <dgm:spPr>
        <a:solidFill>
          <a:srgbClr val="B10059">
            <a:alpha val="80000"/>
          </a:srgbClr>
        </a:solidFill>
      </dgm:spPr>
      <dgm:t>
        <a:bodyPr/>
        <a:lstStyle/>
        <a:p>
          <a:r>
            <a:rPr lang="fr-FR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Les actions prioritaires</a:t>
          </a:r>
          <a:endParaRPr lang="fr-FR" sz="1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ACE0DFA-7B2C-4514-8FDD-461950542BA7}" type="parTrans" cxnId="{5513920B-2DE7-41D0-B878-84F2A998DD5F}">
      <dgm:prSet/>
      <dgm:spPr/>
      <dgm:t>
        <a:bodyPr/>
        <a:lstStyle/>
        <a:p>
          <a:endParaRPr lang="fr-FR" sz="1800" b="1"/>
        </a:p>
      </dgm:t>
    </dgm:pt>
    <dgm:pt modelId="{31D3A33B-9B68-45A9-8C82-F2D14D435609}" type="sibTrans" cxnId="{5513920B-2DE7-41D0-B878-84F2A998DD5F}">
      <dgm:prSet/>
      <dgm:spPr/>
      <dgm:t>
        <a:bodyPr/>
        <a:lstStyle/>
        <a:p>
          <a:endParaRPr lang="fr-FR" sz="1800" b="1"/>
        </a:p>
      </dgm:t>
    </dgm:pt>
    <dgm:pt modelId="{3B8CE382-9428-455F-865E-4BC27825ECE2}" type="pres">
      <dgm:prSet presAssocID="{3CD23928-98E2-473B-903B-8DEBFF2B60CC}" presName="Name0" presStyleCnt="0">
        <dgm:presLayoutVars>
          <dgm:dir/>
          <dgm:resizeHandles val="exact"/>
        </dgm:presLayoutVars>
      </dgm:prSet>
      <dgm:spPr/>
    </dgm:pt>
    <dgm:pt modelId="{7F24A34D-812B-4656-9355-8556B53B2BCB}" type="pres">
      <dgm:prSet presAssocID="{3CD23928-98E2-473B-903B-8DEBFF2B60CC}" presName="fgShape" presStyleLbl="fgShp" presStyleIdx="0" presStyleCnt="1"/>
      <dgm:spPr/>
    </dgm:pt>
    <dgm:pt modelId="{C2FD2DA8-A305-4C40-9F08-2458980837B7}" type="pres">
      <dgm:prSet presAssocID="{3CD23928-98E2-473B-903B-8DEBFF2B60CC}" presName="linComp" presStyleCnt="0"/>
      <dgm:spPr/>
    </dgm:pt>
    <dgm:pt modelId="{E632E25D-71D0-4690-9FC2-F391312221A9}" type="pres">
      <dgm:prSet presAssocID="{7E3C637F-10FA-457F-A067-97038361ED31}" presName="compNode" presStyleCnt="0"/>
      <dgm:spPr/>
    </dgm:pt>
    <dgm:pt modelId="{17F37AC3-4919-4D5E-A0C7-7B5CDE80F4DB}" type="pres">
      <dgm:prSet presAssocID="{7E3C637F-10FA-457F-A067-97038361ED31}" presName="bkgdShape" presStyleLbl="node1" presStyleIdx="0" presStyleCnt="4"/>
      <dgm:spPr/>
      <dgm:t>
        <a:bodyPr/>
        <a:lstStyle/>
        <a:p>
          <a:endParaRPr lang="fr-FR"/>
        </a:p>
      </dgm:t>
    </dgm:pt>
    <dgm:pt modelId="{2A855AC7-2A6A-434D-A288-CD3799FBA589}" type="pres">
      <dgm:prSet presAssocID="{7E3C637F-10FA-457F-A067-97038361ED31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C485AD-F69F-4BCF-A41A-39534FED9660}" type="pres">
      <dgm:prSet presAssocID="{7E3C637F-10FA-457F-A067-97038361ED31}" presName="invisiNode" presStyleLbl="node1" presStyleIdx="0" presStyleCnt="4"/>
      <dgm:spPr/>
    </dgm:pt>
    <dgm:pt modelId="{207CB587-F8AF-4223-B7B8-AAA9A168CBAA}" type="pres">
      <dgm:prSet presAssocID="{7E3C637F-10FA-457F-A067-97038361ED31}" presName="imagNode" presStyleLbl="fgImgPlace1" presStyleIdx="0" presStyleCnt="4"/>
      <dgm:spPr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</dgm:spPr>
    </dgm:pt>
    <dgm:pt modelId="{3B5E6ECF-F376-4B78-96FF-1E6F7303D5D1}" type="pres">
      <dgm:prSet presAssocID="{D40905C0-0461-403F-9850-87023A731870}" presName="sibTrans" presStyleLbl="sibTrans2D1" presStyleIdx="0" presStyleCnt="0"/>
      <dgm:spPr/>
      <dgm:t>
        <a:bodyPr/>
        <a:lstStyle/>
        <a:p>
          <a:endParaRPr lang="fr-FR"/>
        </a:p>
      </dgm:t>
    </dgm:pt>
    <dgm:pt modelId="{28A899F5-0989-4DB0-B9BE-9FFDE4CEA003}" type="pres">
      <dgm:prSet presAssocID="{58DFF24D-C703-40E7-99F7-25C388574FBD}" presName="compNode" presStyleCnt="0"/>
      <dgm:spPr/>
    </dgm:pt>
    <dgm:pt modelId="{BFFBEB0E-3207-4CB4-885E-FCA3A4979E25}" type="pres">
      <dgm:prSet presAssocID="{58DFF24D-C703-40E7-99F7-25C388574FBD}" presName="bkgdShape" presStyleLbl="node1" presStyleIdx="1" presStyleCnt="4"/>
      <dgm:spPr/>
      <dgm:t>
        <a:bodyPr/>
        <a:lstStyle/>
        <a:p>
          <a:endParaRPr lang="fr-FR"/>
        </a:p>
      </dgm:t>
    </dgm:pt>
    <dgm:pt modelId="{E700B81E-C626-47A2-8567-BE79DBCF5136}" type="pres">
      <dgm:prSet presAssocID="{58DFF24D-C703-40E7-99F7-25C388574FBD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C53263-6692-4E02-8851-2B597C6BB997}" type="pres">
      <dgm:prSet presAssocID="{58DFF24D-C703-40E7-99F7-25C388574FBD}" presName="invisiNode" presStyleLbl="node1" presStyleIdx="1" presStyleCnt="4"/>
      <dgm:spPr/>
    </dgm:pt>
    <dgm:pt modelId="{8B0E88BB-0303-4BC3-AE60-E6C7040BF761}" type="pres">
      <dgm:prSet presAssocID="{58DFF24D-C703-40E7-99F7-25C388574FBD}" presName="imagNode" presStyleLbl="fgImgPlace1" presStyleIdx="1" presStyleCnt="4"/>
      <dgm:spPr>
        <a:blipFill>
          <a:blip xmlns:r="http://schemas.openxmlformats.org/officeDocument/2006/relationships" r:embed="rId2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</dgm:spPr>
    </dgm:pt>
    <dgm:pt modelId="{96F2B74B-EFE3-42ED-B25C-576ACD8F81C3}" type="pres">
      <dgm:prSet presAssocID="{AD908C4C-C78A-4D02-A455-6CA308F6888D}" presName="sibTrans" presStyleLbl="sibTrans2D1" presStyleIdx="0" presStyleCnt="0"/>
      <dgm:spPr/>
      <dgm:t>
        <a:bodyPr/>
        <a:lstStyle/>
        <a:p>
          <a:endParaRPr lang="fr-FR"/>
        </a:p>
      </dgm:t>
    </dgm:pt>
    <dgm:pt modelId="{3DDCEDAB-3AC5-4D8D-AF33-BF2912EBBC20}" type="pres">
      <dgm:prSet presAssocID="{2B4CA7B3-A55E-47FC-BA96-65926FBBB4AA}" presName="compNode" presStyleCnt="0"/>
      <dgm:spPr/>
    </dgm:pt>
    <dgm:pt modelId="{95C37F05-675C-4097-995A-7848A0218B57}" type="pres">
      <dgm:prSet presAssocID="{2B4CA7B3-A55E-47FC-BA96-65926FBBB4AA}" presName="bkgdShape" presStyleLbl="node1" presStyleIdx="2" presStyleCnt="4"/>
      <dgm:spPr/>
      <dgm:t>
        <a:bodyPr/>
        <a:lstStyle/>
        <a:p>
          <a:endParaRPr lang="fr-FR"/>
        </a:p>
      </dgm:t>
    </dgm:pt>
    <dgm:pt modelId="{86ED0FF0-00DC-456C-8DF3-38EF7B94C249}" type="pres">
      <dgm:prSet presAssocID="{2B4CA7B3-A55E-47FC-BA96-65926FBBB4AA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415ADF-9066-437A-BB87-3149A4715B4C}" type="pres">
      <dgm:prSet presAssocID="{2B4CA7B3-A55E-47FC-BA96-65926FBBB4AA}" presName="invisiNode" presStyleLbl="node1" presStyleIdx="2" presStyleCnt="4"/>
      <dgm:spPr/>
    </dgm:pt>
    <dgm:pt modelId="{3299C568-FC39-46E0-88EE-5812AF7844F7}" type="pres">
      <dgm:prSet presAssocID="{2B4CA7B3-A55E-47FC-BA96-65926FBBB4AA}" presName="imagNode" presStyleLbl="fgImgPlace1" presStyleIdx="2" presStyleCnt="4"/>
      <dgm:spPr>
        <a:blipFill>
          <a:blip xmlns:r="http://schemas.openxmlformats.org/officeDocument/2006/relationships" r:embed="rId3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</dgm:pt>
    <dgm:pt modelId="{3B7C7C09-5A5B-4AAD-B4C3-FE3B32D1B0D4}" type="pres">
      <dgm:prSet presAssocID="{C78E0850-D757-4A51-A05A-8B51AF89CD02}" presName="sibTrans" presStyleLbl="sibTrans2D1" presStyleIdx="0" presStyleCnt="0"/>
      <dgm:spPr/>
      <dgm:t>
        <a:bodyPr/>
        <a:lstStyle/>
        <a:p>
          <a:endParaRPr lang="fr-FR"/>
        </a:p>
      </dgm:t>
    </dgm:pt>
    <dgm:pt modelId="{CBC6202D-3320-40EE-B3D7-A2D760FDDD66}" type="pres">
      <dgm:prSet presAssocID="{BE058AAD-9D92-4BA7-9C09-E663BD7EF01B}" presName="compNode" presStyleCnt="0"/>
      <dgm:spPr/>
    </dgm:pt>
    <dgm:pt modelId="{38D9ADAD-7A3E-4661-8532-A18A403213E9}" type="pres">
      <dgm:prSet presAssocID="{BE058AAD-9D92-4BA7-9C09-E663BD7EF01B}" presName="bkgdShape" presStyleLbl="node1" presStyleIdx="3" presStyleCnt="4"/>
      <dgm:spPr/>
      <dgm:t>
        <a:bodyPr/>
        <a:lstStyle/>
        <a:p>
          <a:endParaRPr lang="fr-FR"/>
        </a:p>
      </dgm:t>
    </dgm:pt>
    <dgm:pt modelId="{AC68026C-2A45-486D-9258-A7D934B93EDD}" type="pres">
      <dgm:prSet presAssocID="{BE058AAD-9D92-4BA7-9C09-E663BD7EF01B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2151E5-3503-4B8D-8C8E-906E3A18D02F}" type="pres">
      <dgm:prSet presAssocID="{BE058AAD-9D92-4BA7-9C09-E663BD7EF01B}" presName="invisiNode" presStyleLbl="node1" presStyleIdx="3" presStyleCnt="4"/>
      <dgm:spPr/>
    </dgm:pt>
    <dgm:pt modelId="{9EC0FBD9-0CE1-4145-A1C2-B6C7345E0BBA}" type="pres">
      <dgm:prSet presAssocID="{BE058AAD-9D92-4BA7-9C09-E663BD7EF01B}" presName="imagNode" presStyleLbl="fgImgPlace1" presStyleIdx="3" presStyleCnt="4"/>
      <dgm:spPr>
        <a:blipFill>
          <a:blip xmlns:r="http://schemas.openxmlformats.org/officeDocument/2006/relationships" r:embed="rId4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659A75D8-2C4F-4C36-B1C9-68BE1EA5AAC1}" srcId="{3CD23928-98E2-473B-903B-8DEBFF2B60CC}" destId="{2B4CA7B3-A55E-47FC-BA96-65926FBBB4AA}" srcOrd="2" destOrd="0" parTransId="{652EBE97-EE2D-4054-B08A-7D161586131D}" sibTransId="{C78E0850-D757-4A51-A05A-8B51AF89CD02}"/>
    <dgm:cxn modelId="{5A89512E-3030-4753-B8F6-7D6CC9A9C2BB}" type="presOf" srcId="{AD908C4C-C78A-4D02-A455-6CA308F6888D}" destId="{96F2B74B-EFE3-42ED-B25C-576ACD8F81C3}" srcOrd="0" destOrd="0" presId="urn:microsoft.com/office/officeart/2005/8/layout/hList7"/>
    <dgm:cxn modelId="{5513920B-2DE7-41D0-B878-84F2A998DD5F}" srcId="{3CD23928-98E2-473B-903B-8DEBFF2B60CC}" destId="{BE058AAD-9D92-4BA7-9C09-E663BD7EF01B}" srcOrd="3" destOrd="0" parTransId="{EACE0DFA-7B2C-4514-8FDD-461950542BA7}" sibTransId="{31D3A33B-9B68-45A9-8C82-F2D14D435609}"/>
    <dgm:cxn modelId="{FECBECA3-138B-471C-8A7E-48F92FCF233F}" srcId="{3CD23928-98E2-473B-903B-8DEBFF2B60CC}" destId="{58DFF24D-C703-40E7-99F7-25C388574FBD}" srcOrd="1" destOrd="0" parTransId="{8349DEEF-5A46-4C44-8B4F-663AF37DFE6A}" sibTransId="{AD908C4C-C78A-4D02-A455-6CA308F6888D}"/>
    <dgm:cxn modelId="{4AFA1CE3-1701-4691-AC3C-314AFA16BD81}" type="presOf" srcId="{3CD23928-98E2-473B-903B-8DEBFF2B60CC}" destId="{3B8CE382-9428-455F-865E-4BC27825ECE2}" srcOrd="0" destOrd="0" presId="urn:microsoft.com/office/officeart/2005/8/layout/hList7"/>
    <dgm:cxn modelId="{71101C65-F783-401F-8DCB-A16009A417B0}" type="presOf" srcId="{BE058AAD-9D92-4BA7-9C09-E663BD7EF01B}" destId="{AC68026C-2A45-486D-9258-A7D934B93EDD}" srcOrd="1" destOrd="0" presId="urn:microsoft.com/office/officeart/2005/8/layout/hList7"/>
    <dgm:cxn modelId="{9D425920-9C80-425E-A34D-89A811EAB25F}" type="presOf" srcId="{BE058AAD-9D92-4BA7-9C09-E663BD7EF01B}" destId="{38D9ADAD-7A3E-4661-8532-A18A403213E9}" srcOrd="0" destOrd="0" presId="urn:microsoft.com/office/officeart/2005/8/layout/hList7"/>
    <dgm:cxn modelId="{587FEB85-9EFD-4362-B110-633D070205D1}" srcId="{3CD23928-98E2-473B-903B-8DEBFF2B60CC}" destId="{7E3C637F-10FA-457F-A067-97038361ED31}" srcOrd="0" destOrd="0" parTransId="{63323AB3-F4DA-44C9-A329-70313F6265A0}" sibTransId="{D40905C0-0461-403F-9850-87023A731870}"/>
    <dgm:cxn modelId="{F91C8B4D-6D6C-4E4F-8377-2F266064B201}" type="presOf" srcId="{58DFF24D-C703-40E7-99F7-25C388574FBD}" destId="{BFFBEB0E-3207-4CB4-885E-FCA3A4979E25}" srcOrd="0" destOrd="0" presId="urn:microsoft.com/office/officeart/2005/8/layout/hList7"/>
    <dgm:cxn modelId="{3C433DBD-AAA9-41D6-A8A5-70A0FC77CD94}" type="presOf" srcId="{7E3C637F-10FA-457F-A067-97038361ED31}" destId="{17F37AC3-4919-4D5E-A0C7-7B5CDE80F4DB}" srcOrd="0" destOrd="0" presId="urn:microsoft.com/office/officeart/2005/8/layout/hList7"/>
    <dgm:cxn modelId="{E68DBF35-38EC-40B8-A20F-D9FB239DE3FA}" type="presOf" srcId="{7E3C637F-10FA-457F-A067-97038361ED31}" destId="{2A855AC7-2A6A-434D-A288-CD3799FBA589}" srcOrd="1" destOrd="0" presId="urn:microsoft.com/office/officeart/2005/8/layout/hList7"/>
    <dgm:cxn modelId="{E93291DE-4CD8-4F60-994D-BD7039D06D71}" type="presOf" srcId="{58DFF24D-C703-40E7-99F7-25C388574FBD}" destId="{E700B81E-C626-47A2-8567-BE79DBCF5136}" srcOrd="1" destOrd="0" presId="urn:microsoft.com/office/officeart/2005/8/layout/hList7"/>
    <dgm:cxn modelId="{EA0D5FED-5F0F-4120-9F99-93CC706D644F}" type="presOf" srcId="{2B4CA7B3-A55E-47FC-BA96-65926FBBB4AA}" destId="{95C37F05-675C-4097-995A-7848A0218B57}" srcOrd="0" destOrd="0" presId="urn:microsoft.com/office/officeart/2005/8/layout/hList7"/>
    <dgm:cxn modelId="{43127EEC-5B33-4CD4-A9AD-7286C8C2CDE4}" type="presOf" srcId="{C78E0850-D757-4A51-A05A-8B51AF89CD02}" destId="{3B7C7C09-5A5B-4AAD-B4C3-FE3B32D1B0D4}" srcOrd="0" destOrd="0" presId="urn:microsoft.com/office/officeart/2005/8/layout/hList7"/>
    <dgm:cxn modelId="{7FE15265-CC45-4874-AC18-A8BAFA2B21DD}" type="presOf" srcId="{D40905C0-0461-403F-9850-87023A731870}" destId="{3B5E6ECF-F376-4B78-96FF-1E6F7303D5D1}" srcOrd="0" destOrd="0" presId="urn:microsoft.com/office/officeart/2005/8/layout/hList7"/>
    <dgm:cxn modelId="{289643C4-673A-4D1F-BD7D-E513C94CA127}" type="presOf" srcId="{2B4CA7B3-A55E-47FC-BA96-65926FBBB4AA}" destId="{86ED0FF0-00DC-456C-8DF3-38EF7B94C249}" srcOrd="1" destOrd="0" presId="urn:microsoft.com/office/officeart/2005/8/layout/hList7"/>
    <dgm:cxn modelId="{3F7E94CD-5617-4D99-A852-B0572089FE1E}" type="presParOf" srcId="{3B8CE382-9428-455F-865E-4BC27825ECE2}" destId="{7F24A34D-812B-4656-9355-8556B53B2BCB}" srcOrd="0" destOrd="0" presId="urn:microsoft.com/office/officeart/2005/8/layout/hList7"/>
    <dgm:cxn modelId="{E040B914-F3BB-49FC-8B3E-A6BE3AF126C4}" type="presParOf" srcId="{3B8CE382-9428-455F-865E-4BC27825ECE2}" destId="{C2FD2DA8-A305-4C40-9F08-2458980837B7}" srcOrd="1" destOrd="0" presId="urn:microsoft.com/office/officeart/2005/8/layout/hList7"/>
    <dgm:cxn modelId="{B9A4C54B-B950-4DDE-9268-4F57040E61AD}" type="presParOf" srcId="{C2FD2DA8-A305-4C40-9F08-2458980837B7}" destId="{E632E25D-71D0-4690-9FC2-F391312221A9}" srcOrd="0" destOrd="0" presId="urn:microsoft.com/office/officeart/2005/8/layout/hList7"/>
    <dgm:cxn modelId="{21CF560F-3CBC-4399-A337-F118C83C3128}" type="presParOf" srcId="{E632E25D-71D0-4690-9FC2-F391312221A9}" destId="{17F37AC3-4919-4D5E-A0C7-7B5CDE80F4DB}" srcOrd="0" destOrd="0" presId="urn:microsoft.com/office/officeart/2005/8/layout/hList7"/>
    <dgm:cxn modelId="{A10B0C18-0771-4D51-85B6-38CFB50FCCD3}" type="presParOf" srcId="{E632E25D-71D0-4690-9FC2-F391312221A9}" destId="{2A855AC7-2A6A-434D-A288-CD3799FBA589}" srcOrd="1" destOrd="0" presId="urn:microsoft.com/office/officeart/2005/8/layout/hList7"/>
    <dgm:cxn modelId="{EE78CAE6-BF2A-47C7-9185-7BF2E2440CA4}" type="presParOf" srcId="{E632E25D-71D0-4690-9FC2-F391312221A9}" destId="{4EC485AD-F69F-4BCF-A41A-39534FED9660}" srcOrd="2" destOrd="0" presId="urn:microsoft.com/office/officeart/2005/8/layout/hList7"/>
    <dgm:cxn modelId="{A5CB4B99-E2C2-4128-9F5C-036664192646}" type="presParOf" srcId="{E632E25D-71D0-4690-9FC2-F391312221A9}" destId="{207CB587-F8AF-4223-B7B8-AAA9A168CBAA}" srcOrd="3" destOrd="0" presId="urn:microsoft.com/office/officeart/2005/8/layout/hList7"/>
    <dgm:cxn modelId="{2A7E6312-958F-4DE3-9DEA-C46D6E991BDB}" type="presParOf" srcId="{C2FD2DA8-A305-4C40-9F08-2458980837B7}" destId="{3B5E6ECF-F376-4B78-96FF-1E6F7303D5D1}" srcOrd="1" destOrd="0" presId="urn:microsoft.com/office/officeart/2005/8/layout/hList7"/>
    <dgm:cxn modelId="{FEB7BF69-3E60-4B47-995E-FD56C9B7D127}" type="presParOf" srcId="{C2FD2DA8-A305-4C40-9F08-2458980837B7}" destId="{28A899F5-0989-4DB0-B9BE-9FFDE4CEA003}" srcOrd="2" destOrd="0" presId="urn:microsoft.com/office/officeart/2005/8/layout/hList7"/>
    <dgm:cxn modelId="{E16F5112-C654-4387-9C1C-3D83F1ECF8F9}" type="presParOf" srcId="{28A899F5-0989-4DB0-B9BE-9FFDE4CEA003}" destId="{BFFBEB0E-3207-4CB4-885E-FCA3A4979E25}" srcOrd="0" destOrd="0" presId="urn:microsoft.com/office/officeart/2005/8/layout/hList7"/>
    <dgm:cxn modelId="{545A9D30-F5F6-4C9F-89CA-D4A69C5935B4}" type="presParOf" srcId="{28A899F5-0989-4DB0-B9BE-9FFDE4CEA003}" destId="{E700B81E-C626-47A2-8567-BE79DBCF5136}" srcOrd="1" destOrd="0" presId="urn:microsoft.com/office/officeart/2005/8/layout/hList7"/>
    <dgm:cxn modelId="{A86D5E08-AE4B-4DE2-B5D0-23C86B7F3E61}" type="presParOf" srcId="{28A899F5-0989-4DB0-B9BE-9FFDE4CEA003}" destId="{F3C53263-6692-4E02-8851-2B597C6BB997}" srcOrd="2" destOrd="0" presId="urn:microsoft.com/office/officeart/2005/8/layout/hList7"/>
    <dgm:cxn modelId="{8C164AD3-95E2-487B-9C74-3FAA72D3A378}" type="presParOf" srcId="{28A899F5-0989-4DB0-B9BE-9FFDE4CEA003}" destId="{8B0E88BB-0303-4BC3-AE60-E6C7040BF761}" srcOrd="3" destOrd="0" presId="urn:microsoft.com/office/officeart/2005/8/layout/hList7"/>
    <dgm:cxn modelId="{84A1A097-FB0E-49A1-9B1A-EB18BAF23A09}" type="presParOf" srcId="{C2FD2DA8-A305-4C40-9F08-2458980837B7}" destId="{96F2B74B-EFE3-42ED-B25C-576ACD8F81C3}" srcOrd="3" destOrd="0" presId="urn:microsoft.com/office/officeart/2005/8/layout/hList7"/>
    <dgm:cxn modelId="{A607A0EE-AA1C-4583-8D57-5F9AFA022B38}" type="presParOf" srcId="{C2FD2DA8-A305-4C40-9F08-2458980837B7}" destId="{3DDCEDAB-3AC5-4D8D-AF33-BF2912EBBC20}" srcOrd="4" destOrd="0" presId="urn:microsoft.com/office/officeart/2005/8/layout/hList7"/>
    <dgm:cxn modelId="{C416F751-CD9F-4181-AC96-35A9B6AD5361}" type="presParOf" srcId="{3DDCEDAB-3AC5-4D8D-AF33-BF2912EBBC20}" destId="{95C37F05-675C-4097-995A-7848A0218B57}" srcOrd="0" destOrd="0" presId="urn:microsoft.com/office/officeart/2005/8/layout/hList7"/>
    <dgm:cxn modelId="{D7B2B0A9-B780-457B-B9F1-AF4F45BC05FC}" type="presParOf" srcId="{3DDCEDAB-3AC5-4D8D-AF33-BF2912EBBC20}" destId="{86ED0FF0-00DC-456C-8DF3-38EF7B94C249}" srcOrd="1" destOrd="0" presId="urn:microsoft.com/office/officeart/2005/8/layout/hList7"/>
    <dgm:cxn modelId="{C2F6B99B-6600-444D-AF56-487D6B0EA4F4}" type="presParOf" srcId="{3DDCEDAB-3AC5-4D8D-AF33-BF2912EBBC20}" destId="{63415ADF-9066-437A-BB87-3149A4715B4C}" srcOrd="2" destOrd="0" presId="urn:microsoft.com/office/officeart/2005/8/layout/hList7"/>
    <dgm:cxn modelId="{561AE2F5-F761-42F5-BF36-288E757D99E1}" type="presParOf" srcId="{3DDCEDAB-3AC5-4D8D-AF33-BF2912EBBC20}" destId="{3299C568-FC39-46E0-88EE-5812AF7844F7}" srcOrd="3" destOrd="0" presId="urn:microsoft.com/office/officeart/2005/8/layout/hList7"/>
    <dgm:cxn modelId="{2E598F81-4503-4C78-ABC6-5D661DFA28EE}" type="presParOf" srcId="{C2FD2DA8-A305-4C40-9F08-2458980837B7}" destId="{3B7C7C09-5A5B-4AAD-B4C3-FE3B32D1B0D4}" srcOrd="5" destOrd="0" presId="urn:microsoft.com/office/officeart/2005/8/layout/hList7"/>
    <dgm:cxn modelId="{B5E5AAA8-C873-4728-8EDB-34754119E20E}" type="presParOf" srcId="{C2FD2DA8-A305-4C40-9F08-2458980837B7}" destId="{CBC6202D-3320-40EE-B3D7-A2D760FDDD66}" srcOrd="6" destOrd="0" presId="urn:microsoft.com/office/officeart/2005/8/layout/hList7"/>
    <dgm:cxn modelId="{637E2FCC-0C6B-400F-865D-19FF14676BB5}" type="presParOf" srcId="{CBC6202D-3320-40EE-B3D7-A2D760FDDD66}" destId="{38D9ADAD-7A3E-4661-8532-A18A403213E9}" srcOrd="0" destOrd="0" presId="urn:microsoft.com/office/officeart/2005/8/layout/hList7"/>
    <dgm:cxn modelId="{E124759D-FFE8-4978-BC84-5A255D889DFC}" type="presParOf" srcId="{CBC6202D-3320-40EE-B3D7-A2D760FDDD66}" destId="{AC68026C-2A45-486D-9258-A7D934B93EDD}" srcOrd="1" destOrd="0" presId="urn:microsoft.com/office/officeart/2005/8/layout/hList7"/>
    <dgm:cxn modelId="{F32548F3-8C73-4CDD-A3BE-C9CC2BFCF324}" type="presParOf" srcId="{CBC6202D-3320-40EE-B3D7-A2D760FDDD66}" destId="{A12151E5-3503-4B8D-8C8E-906E3A18D02F}" srcOrd="2" destOrd="0" presId="urn:microsoft.com/office/officeart/2005/8/layout/hList7"/>
    <dgm:cxn modelId="{D421785C-0A88-45F6-8748-A7DA6EE4DB6D}" type="presParOf" srcId="{CBC6202D-3320-40EE-B3D7-A2D760FDDD66}" destId="{9EC0FBD9-0CE1-4145-A1C2-B6C7345E0BBA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F37AC3-4919-4D5E-A0C7-7B5CDE80F4DB}">
      <dsp:nvSpPr>
        <dsp:cNvPr id="0" name=""/>
        <dsp:cNvSpPr/>
      </dsp:nvSpPr>
      <dsp:spPr>
        <a:xfrm>
          <a:off x="1847" y="0"/>
          <a:ext cx="1936700" cy="5214731"/>
        </a:xfrm>
        <a:prstGeom prst="roundRect">
          <a:avLst>
            <a:gd name="adj" fmla="val 10000"/>
          </a:avLst>
        </a:prstGeom>
        <a:solidFill>
          <a:srgbClr val="B10059">
            <a:alpha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Faits marquants des entretiens professionnels</a:t>
          </a:r>
          <a:endParaRPr lang="fr-FR" sz="1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847" y="2085892"/>
        <a:ext cx="1936700" cy="2085892"/>
      </dsp:txXfrm>
    </dsp:sp>
    <dsp:sp modelId="{207CB587-F8AF-4223-B7B8-AAA9A168CBAA}">
      <dsp:nvSpPr>
        <dsp:cNvPr id="0" name=""/>
        <dsp:cNvSpPr/>
      </dsp:nvSpPr>
      <dsp:spPr>
        <a:xfrm>
          <a:off x="101945" y="312883"/>
          <a:ext cx="1736505" cy="1736505"/>
        </a:xfrm>
        <a:prstGeom prst="ellipse">
          <a:avLst/>
        </a:prstGeom>
        <a:blipFill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FFBEB0E-3207-4CB4-885E-FCA3A4979E25}">
      <dsp:nvSpPr>
        <dsp:cNvPr id="0" name=""/>
        <dsp:cNvSpPr/>
      </dsp:nvSpPr>
      <dsp:spPr>
        <a:xfrm>
          <a:off x="1996649" y="0"/>
          <a:ext cx="1936700" cy="5214731"/>
        </a:xfrm>
        <a:prstGeom prst="roundRect">
          <a:avLst>
            <a:gd name="adj" fmla="val 10000"/>
          </a:avLst>
        </a:prstGeom>
        <a:solidFill>
          <a:srgbClr val="B10059">
            <a:alpha val="6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Revue du personnel</a:t>
          </a:r>
          <a:endParaRPr lang="fr-FR" sz="1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996649" y="2085892"/>
        <a:ext cx="1936700" cy="2085892"/>
      </dsp:txXfrm>
    </dsp:sp>
    <dsp:sp modelId="{8B0E88BB-0303-4BC3-AE60-E6C7040BF761}">
      <dsp:nvSpPr>
        <dsp:cNvPr id="0" name=""/>
        <dsp:cNvSpPr/>
      </dsp:nvSpPr>
      <dsp:spPr>
        <a:xfrm>
          <a:off x="2096746" y="312883"/>
          <a:ext cx="1736505" cy="1736505"/>
        </a:xfrm>
        <a:prstGeom prst="ellipse">
          <a:avLst/>
        </a:prstGeom>
        <a:blipFill>
          <a:blip xmlns:r="http://schemas.openxmlformats.org/officeDocument/2006/relationships" r:embed="rId2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5C37F05-675C-4097-995A-7848A0218B57}">
      <dsp:nvSpPr>
        <dsp:cNvPr id="0" name=""/>
        <dsp:cNvSpPr/>
      </dsp:nvSpPr>
      <dsp:spPr>
        <a:xfrm>
          <a:off x="3991451" y="0"/>
          <a:ext cx="1936700" cy="5214731"/>
        </a:xfrm>
        <a:prstGeom prst="roundRect">
          <a:avLst>
            <a:gd name="adj" fmla="val 10000"/>
          </a:avLst>
        </a:prstGeom>
        <a:solidFill>
          <a:srgbClr val="B10059">
            <a:alpha val="7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La formation demain ?</a:t>
          </a:r>
          <a:endParaRPr lang="fr-FR" sz="1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991451" y="2085892"/>
        <a:ext cx="1936700" cy="2085892"/>
      </dsp:txXfrm>
    </dsp:sp>
    <dsp:sp modelId="{3299C568-FC39-46E0-88EE-5812AF7844F7}">
      <dsp:nvSpPr>
        <dsp:cNvPr id="0" name=""/>
        <dsp:cNvSpPr/>
      </dsp:nvSpPr>
      <dsp:spPr>
        <a:xfrm>
          <a:off x="4091548" y="312883"/>
          <a:ext cx="1736505" cy="1736505"/>
        </a:xfrm>
        <a:prstGeom prst="ellipse">
          <a:avLst/>
        </a:prstGeom>
        <a:blipFill>
          <a:blip xmlns:r="http://schemas.openxmlformats.org/officeDocument/2006/relationships" r:embed="rId3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8D9ADAD-7A3E-4661-8532-A18A403213E9}">
      <dsp:nvSpPr>
        <dsp:cNvPr id="0" name=""/>
        <dsp:cNvSpPr/>
      </dsp:nvSpPr>
      <dsp:spPr>
        <a:xfrm>
          <a:off x="5986252" y="0"/>
          <a:ext cx="1936700" cy="5214731"/>
        </a:xfrm>
        <a:prstGeom prst="roundRect">
          <a:avLst>
            <a:gd name="adj" fmla="val 10000"/>
          </a:avLst>
        </a:prstGeom>
        <a:solidFill>
          <a:srgbClr val="B10059">
            <a:alpha val="8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Les actions prioritaires</a:t>
          </a:r>
          <a:endParaRPr lang="fr-FR" sz="1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986252" y="2085892"/>
        <a:ext cx="1936700" cy="2085892"/>
      </dsp:txXfrm>
    </dsp:sp>
    <dsp:sp modelId="{9EC0FBD9-0CE1-4145-A1C2-B6C7345E0BBA}">
      <dsp:nvSpPr>
        <dsp:cNvPr id="0" name=""/>
        <dsp:cNvSpPr/>
      </dsp:nvSpPr>
      <dsp:spPr>
        <a:xfrm>
          <a:off x="6086350" y="312883"/>
          <a:ext cx="1736505" cy="1736505"/>
        </a:xfrm>
        <a:prstGeom prst="ellipse">
          <a:avLst/>
        </a:prstGeom>
        <a:blipFill>
          <a:blip xmlns:r="http://schemas.openxmlformats.org/officeDocument/2006/relationships" r:embed="rId4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7F24A34D-812B-4656-9355-8556B53B2BCB}">
      <dsp:nvSpPr>
        <dsp:cNvPr id="0" name=""/>
        <dsp:cNvSpPr/>
      </dsp:nvSpPr>
      <dsp:spPr>
        <a:xfrm>
          <a:off x="316992" y="4171784"/>
          <a:ext cx="7290816" cy="782209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1BB5E-9486-5747-9279-3CACCB2B58C3}" type="datetimeFigureOut">
              <a:rPr lang="fr-FR" smtClean="0"/>
              <a:pPr/>
              <a:t>28/06/2016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8E6D9-63CE-6B4C-94C2-8D967FADF5D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0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B670D-233C-6B4B-AE2E-0565C91AB973}" type="datetimeFigureOut">
              <a:rPr lang="fr-FR" smtClean="0"/>
              <a:pPr/>
              <a:t>28/06/2016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36638" y="685800"/>
            <a:ext cx="47847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562AA-539E-0940-9FEB-E7AC239691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47779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CCE42C-E2CC-0E45-B1A5-A7C965EAC914}" type="slidenum">
              <a:rPr lang="fr-FR"/>
              <a:pPr/>
              <a:t>1</a:t>
            </a:fld>
            <a:endParaRPr lang="fr-FR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fr-FR" sz="1800" dirty="0" smtClean="0"/>
              <a:t>Support d’animation à destination de la « fonction formation » en entreprises de propreté, pour le débriefing des entretiens professionnels avec les managers </a:t>
            </a:r>
            <a:endParaRPr lang="en-GB" sz="18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655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7055" y="8686288"/>
            <a:ext cx="2970945" cy="45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95" tIns="45498" rIns="90995" bIns="45498" anchor="b">
            <a:prstTxWarp prst="textNoShape">
              <a:avLst/>
            </a:prstTxWarp>
          </a:bodyPr>
          <a:lstStyle/>
          <a:p>
            <a:pPr algn="r" eaLnBrk="0" hangingPunct="0"/>
            <a:fld id="{E6F03B46-4C0F-3940-BDC2-19DFCA5F6EE5}" type="slidenum">
              <a:rPr lang="fr-FR" sz="1200"/>
              <a:pPr algn="r" eaLnBrk="0" hangingPunct="0"/>
              <a:t>2</a:t>
            </a:fld>
            <a:endParaRPr lang="fr-FR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0" y="4343144"/>
            <a:ext cx="5487041" cy="41150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85" tIns="46493" rIns="92985" bIns="46493">
            <a:prstTxWarp prst="textNoShape">
              <a:avLst/>
            </a:prstTxWarp>
          </a:bodyPr>
          <a:lstStyle/>
          <a:p>
            <a:pPr eaLnBrk="1" hangingPunct="1"/>
            <a:endParaRPr lang="fr-FR"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2066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fr-FR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fr-FR" dirty="0"/>
          </a:p>
        </p:txBody>
      </p:sp>
      <p:sp>
        <p:nvSpPr>
          <p:cNvPr id="4198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963D39-C1C5-EF4B-B7B2-41CAD80F65ED}" type="slidenum">
              <a:rPr lang="fr-FR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3</a:t>
            </a:fld>
            <a:endParaRPr lang="fr-FR" smtClean="0"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3596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E38E58-D069-DD4E-9514-C9D716866E61}" type="slidenum">
              <a:rPr lang="fr-FR">
                <a:latin typeface="Arial" charset="0"/>
                <a:ea typeface="ＭＳ Ｐゴシック" charset="-128"/>
                <a:cs typeface="ＭＳ Ｐゴシック" charset="-128"/>
              </a:rPr>
              <a:pPr/>
              <a:t>4</a:t>
            </a:fld>
            <a:endParaRPr lang="fr-FR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r-FR" dirty="0" smtClean="0"/>
              <a:t>Distribution de post il et marqueurs</a:t>
            </a:r>
          </a:p>
          <a:p>
            <a:pPr eaLnBrk="1" hangingPunct="1">
              <a:spcBef>
                <a:spcPct val="0"/>
              </a:spcBef>
            </a:pPr>
            <a:r>
              <a:rPr lang="fr-FR" dirty="0" smtClean="0"/>
              <a:t>Laisser dix minutes maximum (faire des </a:t>
            </a:r>
            <a:r>
              <a:rPr lang="fr-FR" baseline="0" dirty="0" smtClean="0"/>
              <a:t>binômes si les managers sont nombreux)</a:t>
            </a:r>
            <a:br>
              <a:rPr lang="fr-FR" baseline="0" dirty="0" smtClean="0"/>
            </a:br>
            <a:r>
              <a:rPr lang="fr-FR" baseline="0" dirty="0" smtClean="0"/>
              <a:t>Aider à formaliser sur post it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Collecter au fil de l’eau le</a:t>
            </a:r>
            <a:r>
              <a:rPr lang="fr-FR" baseline="0" dirty="0" smtClean="0"/>
              <a:t> post it et les coller sur </a:t>
            </a:r>
            <a:r>
              <a:rPr lang="fr-FR" baseline="0" dirty="0" err="1" smtClean="0"/>
              <a:t>paper</a:t>
            </a:r>
            <a:r>
              <a:rPr lang="fr-FR" baseline="0" dirty="0" smtClean="0"/>
              <a:t> ou au mur</a:t>
            </a:r>
            <a:br>
              <a:rPr lang="fr-FR" baseline="0" dirty="0" smtClean="0"/>
            </a:br>
            <a:r>
              <a:rPr lang="fr-FR" baseline="0" dirty="0" smtClean="0"/>
              <a:t>Classer collectivement les post it par grandes idées</a:t>
            </a:r>
            <a:endParaRPr lang="fr-FR" dirty="0" smtClean="0"/>
          </a:p>
          <a:p>
            <a:pPr eaLnBrk="1" hangingPunct="1">
              <a:spcBef>
                <a:spcPct val="0"/>
              </a:spcBef>
            </a:pPr>
            <a:r>
              <a:rPr lang="fr-FR" dirty="0" smtClean="0"/>
              <a:t>Partager en </a:t>
            </a:r>
            <a:r>
              <a:rPr lang="fr-FR" baseline="0" dirty="0" smtClean="0"/>
              <a:t>reformulant à l’oral en plénière </a:t>
            </a:r>
            <a:br>
              <a:rPr lang="fr-FR" baseline="0" dirty="0" smtClean="0"/>
            </a:br>
            <a:r>
              <a:rPr lang="fr-FR" baseline="0" dirty="0" smtClean="0"/>
              <a:t>Valider les idées communes</a:t>
            </a:r>
            <a:br>
              <a:rPr lang="fr-FR" baseline="0" dirty="0" smtClean="0"/>
            </a:br>
            <a:r>
              <a:rPr lang="fr-FR" baseline="0" dirty="0" smtClean="0"/>
              <a:t>Conclure sur les consensus du groupe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732944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57EEF-7320-0742-81C0-2FEF61C8DD41}" type="slidenum">
              <a:rPr lang="fr-FR" smtClean="0">
                <a:latin typeface="Arial" charset="0"/>
                <a:ea typeface="Arial" charset="0"/>
                <a:cs typeface="Arial" charset="0"/>
              </a:rPr>
              <a:pPr/>
              <a:t>5</a:t>
            </a:fld>
            <a:endParaRPr lang="fr-FR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6638" y="685800"/>
            <a:ext cx="4787900" cy="3430588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fr-FR" dirty="0" smtClean="0">
                <a:sym typeface="Marlett" charset="0"/>
              </a:rPr>
              <a:t> </a:t>
            </a:r>
          </a:p>
          <a:p>
            <a:pPr eaLnBrk="1" hangingPunct="1"/>
            <a:r>
              <a:rPr lang="fr-FR" dirty="0" smtClean="0"/>
              <a:t>Positionner</a:t>
            </a:r>
            <a:r>
              <a:rPr lang="fr-FR" baseline="0" dirty="0" smtClean="0"/>
              <a:t> dans la matrice proposée les salariés qui ont eu un entretien pro/permet la combinaison entre items</a:t>
            </a:r>
          </a:p>
          <a:p>
            <a:pPr eaLnBrk="1" hangingPunct="1"/>
            <a:r>
              <a:rPr lang="fr-FR" baseline="0" dirty="0" smtClean="0"/>
              <a:t>Maîtrise complète du poste permet d’identifier des salariés potentiellement en capacité de transmettre</a:t>
            </a:r>
          </a:p>
          <a:p>
            <a:pPr eaLnBrk="1" hangingPunct="1"/>
            <a:r>
              <a:rPr lang="fr-FR" baseline="0" dirty="0" smtClean="0"/>
              <a:t>Besoin de perfectionnement permet d’identifier un besoin en formation</a:t>
            </a:r>
          </a:p>
          <a:p>
            <a:pPr eaLnBrk="1" hangingPunct="1"/>
            <a:r>
              <a:rPr lang="fr-FR" baseline="0" dirty="0" smtClean="0"/>
              <a:t>Souhait d’évolution / à spécifier (augmentation des heures, élargissement de compétences, responsabilité, souhait de formation, etc.)</a:t>
            </a:r>
          </a:p>
          <a:p>
            <a:pPr eaLnBrk="1" hangingPunct="1"/>
            <a:r>
              <a:rPr lang="fr-FR" baseline="0" dirty="0" smtClean="0"/>
              <a:t>Visuellement, la matrice permet de repérer où se situe quantitativement le plus de besoins</a:t>
            </a:r>
          </a:p>
        </p:txBody>
      </p:sp>
    </p:spTree>
    <p:extLst>
      <p:ext uri="{BB962C8B-B14F-4D97-AF65-F5344CB8AC3E}">
        <p14:creationId xmlns:p14="http://schemas.microsoft.com/office/powerpoint/2010/main" val="24807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Poser la question</a:t>
            </a:r>
            <a:r>
              <a:rPr lang="fr-FR" baseline="0" dirty="0" smtClean="0"/>
              <a:t> en tour de table en demandant à chaque participant de se positionner sur une des 4 situations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562AA-539E-0940-9FEB-E7AC239691AB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73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-3585" y="-43507"/>
            <a:ext cx="10098498" cy="4121696"/>
          </a:xfrm>
          <a:prstGeom prst="rect">
            <a:avLst/>
          </a:prstGeom>
          <a:solidFill>
            <a:srgbClr val="C4006A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ヒラギノ角ゴ Pro W3" pitchFamily="-112" charset="-128"/>
              <a:cs typeface="ヒラギノ角ゴ Pro W3" pitchFamily="-112" charset="-128"/>
            </a:endParaRPr>
          </a:p>
        </p:txBody>
      </p:sp>
      <p:grpSp>
        <p:nvGrpSpPr>
          <p:cNvPr id="3" name="Groupe 2"/>
          <p:cNvGrpSpPr/>
          <p:nvPr userDrawn="1"/>
        </p:nvGrpSpPr>
        <p:grpSpPr>
          <a:xfrm>
            <a:off x="-3416" y="4121696"/>
            <a:ext cx="10098498" cy="144017"/>
            <a:chOff x="251520" y="2708920"/>
            <a:chExt cx="8640960" cy="0"/>
          </a:xfrm>
        </p:grpSpPr>
        <p:sp>
          <p:nvSpPr>
            <p:cNvPr id="4" name="Line 24"/>
            <p:cNvSpPr>
              <a:spLocks noChangeShapeType="1"/>
            </p:cNvSpPr>
            <p:nvPr/>
          </p:nvSpPr>
          <p:spPr bwMode="auto">
            <a:xfrm>
              <a:off x="3131840" y="2708920"/>
              <a:ext cx="1440000" cy="0"/>
            </a:xfrm>
            <a:prstGeom prst="line">
              <a:avLst/>
            </a:prstGeom>
            <a:noFill/>
            <a:ln w="72000">
              <a:solidFill>
                <a:srgbClr val="C4006A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" name="Line 25"/>
            <p:cNvSpPr>
              <a:spLocks noChangeShapeType="1"/>
            </p:cNvSpPr>
            <p:nvPr/>
          </p:nvSpPr>
          <p:spPr bwMode="auto">
            <a:xfrm>
              <a:off x="1691680" y="2708920"/>
              <a:ext cx="1440000" cy="0"/>
            </a:xfrm>
            <a:prstGeom prst="line">
              <a:avLst/>
            </a:prstGeom>
            <a:noFill/>
            <a:ln w="72000">
              <a:solidFill>
                <a:srgbClr val="E3A417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" name="Line 26"/>
            <p:cNvSpPr>
              <a:spLocks noChangeShapeType="1"/>
            </p:cNvSpPr>
            <p:nvPr/>
          </p:nvSpPr>
          <p:spPr bwMode="auto">
            <a:xfrm>
              <a:off x="4572000" y="2708920"/>
              <a:ext cx="1440000" cy="0"/>
            </a:xfrm>
            <a:prstGeom prst="line">
              <a:avLst/>
            </a:prstGeom>
            <a:noFill/>
            <a:ln w="72000">
              <a:solidFill>
                <a:srgbClr val="744A8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" name="Line 27"/>
            <p:cNvSpPr>
              <a:spLocks noChangeShapeType="1"/>
            </p:cNvSpPr>
            <p:nvPr/>
          </p:nvSpPr>
          <p:spPr bwMode="auto">
            <a:xfrm>
              <a:off x="6012160" y="2708920"/>
              <a:ext cx="1440000" cy="0"/>
            </a:xfrm>
            <a:prstGeom prst="line">
              <a:avLst/>
            </a:prstGeom>
            <a:noFill/>
            <a:ln w="72000">
              <a:solidFill>
                <a:srgbClr val="0074BB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" name="Line 28"/>
            <p:cNvSpPr>
              <a:spLocks noChangeShapeType="1"/>
            </p:cNvSpPr>
            <p:nvPr/>
          </p:nvSpPr>
          <p:spPr bwMode="auto">
            <a:xfrm>
              <a:off x="251520" y="2708920"/>
              <a:ext cx="1440000" cy="0"/>
            </a:xfrm>
            <a:prstGeom prst="line">
              <a:avLst/>
            </a:prstGeom>
            <a:noFill/>
            <a:ln w="72000" cmpd="sng">
              <a:solidFill>
                <a:srgbClr val="A1C03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" name="Line 27"/>
            <p:cNvSpPr>
              <a:spLocks noChangeShapeType="1"/>
            </p:cNvSpPr>
            <p:nvPr/>
          </p:nvSpPr>
          <p:spPr bwMode="auto">
            <a:xfrm>
              <a:off x="7452480" y="2708920"/>
              <a:ext cx="1440000" cy="0"/>
            </a:xfrm>
            <a:prstGeom prst="line">
              <a:avLst/>
            </a:prstGeom>
            <a:noFill/>
            <a:ln w="72000">
              <a:solidFill>
                <a:srgbClr val="C42517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546" y="-12099"/>
            <a:ext cx="2774478" cy="306493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9" y="6597648"/>
            <a:ext cx="2355198" cy="576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CA_FL_AG_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64953" y="3052200"/>
            <a:ext cx="8380800" cy="12531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8984-7949-0042-8888-C7E6A19DA2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144799" y="4305300"/>
            <a:ext cx="8400839" cy="14224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CA_FL_AG_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8984-7949-0042-8888-C7E6A19DA2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CA_FL_AG_grille_100_1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er 47"/>
          <p:cNvGrpSpPr/>
          <p:nvPr userDrawn="1"/>
        </p:nvGrpSpPr>
        <p:grpSpPr>
          <a:xfrm>
            <a:off x="568800" y="568800"/>
            <a:ext cx="8953200" cy="6094800"/>
            <a:chOff x="568800" y="568800"/>
            <a:chExt cx="8953200" cy="6094800"/>
          </a:xfrm>
        </p:grpSpPr>
        <p:sp>
          <p:nvSpPr>
            <p:cNvPr id="49" name="Rectangle 48"/>
            <p:cNvSpPr>
              <a:spLocks noChangeAspect="1"/>
            </p:cNvSpPr>
            <p:nvPr userDrawn="1"/>
          </p:nvSpPr>
          <p:spPr>
            <a:xfrm>
              <a:off x="568800" y="568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49"/>
            <p:cNvSpPr>
              <a:spLocks noChangeAspect="1"/>
            </p:cNvSpPr>
            <p:nvPr userDrawn="1"/>
          </p:nvSpPr>
          <p:spPr>
            <a:xfrm>
              <a:off x="1140480" y="568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50"/>
            <p:cNvSpPr>
              <a:spLocks noChangeAspect="1"/>
            </p:cNvSpPr>
            <p:nvPr userDrawn="1"/>
          </p:nvSpPr>
          <p:spPr>
            <a:xfrm>
              <a:off x="1712160" y="568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51"/>
            <p:cNvSpPr>
              <a:spLocks noChangeAspect="1"/>
            </p:cNvSpPr>
            <p:nvPr userDrawn="1"/>
          </p:nvSpPr>
          <p:spPr>
            <a:xfrm>
              <a:off x="2283840" y="568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52"/>
            <p:cNvSpPr>
              <a:spLocks noChangeAspect="1"/>
            </p:cNvSpPr>
            <p:nvPr userDrawn="1"/>
          </p:nvSpPr>
          <p:spPr>
            <a:xfrm>
              <a:off x="2855520" y="568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53"/>
            <p:cNvSpPr>
              <a:spLocks noChangeAspect="1"/>
            </p:cNvSpPr>
            <p:nvPr userDrawn="1"/>
          </p:nvSpPr>
          <p:spPr>
            <a:xfrm>
              <a:off x="3427200" y="568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54"/>
            <p:cNvSpPr>
              <a:spLocks noChangeAspect="1"/>
            </p:cNvSpPr>
            <p:nvPr userDrawn="1"/>
          </p:nvSpPr>
          <p:spPr>
            <a:xfrm>
              <a:off x="3998880" y="568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>
              <a:spLocks noChangeAspect="1"/>
            </p:cNvSpPr>
            <p:nvPr userDrawn="1"/>
          </p:nvSpPr>
          <p:spPr>
            <a:xfrm>
              <a:off x="4570560" y="568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>
              <a:spLocks noChangeAspect="1"/>
            </p:cNvSpPr>
            <p:nvPr userDrawn="1"/>
          </p:nvSpPr>
          <p:spPr>
            <a:xfrm>
              <a:off x="5142240" y="568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>
              <a:spLocks noChangeAspect="1"/>
            </p:cNvSpPr>
            <p:nvPr userDrawn="1"/>
          </p:nvSpPr>
          <p:spPr>
            <a:xfrm>
              <a:off x="5713920" y="568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/>
            <p:cNvSpPr>
              <a:spLocks noChangeAspect="1"/>
            </p:cNvSpPr>
            <p:nvPr userDrawn="1"/>
          </p:nvSpPr>
          <p:spPr>
            <a:xfrm>
              <a:off x="6285600" y="568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Rectangle 59"/>
            <p:cNvSpPr>
              <a:spLocks noChangeAspect="1"/>
            </p:cNvSpPr>
            <p:nvPr userDrawn="1"/>
          </p:nvSpPr>
          <p:spPr>
            <a:xfrm>
              <a:off x="6857280" y="568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Rectangle 60"/>
            <p:cNvSpPr>
              <a:spLocks noChangeAspect="1"/>
            </p:cNvSpPr>
            <p:nvPr userDrawn="1"/>
          </p:nvSpPr>
          <p:spPr>
            <a:xfrm>
              <a:off x="7428960" y="568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>
              <a:spLocks noChangeAspect="1"/>
            </p:cNvSpPr>
            <p:nvPr userDrawn="1"/>
          </p:nvSpPr>
          <p:spPr>
            <a:xfrm>
              <a:off x="8000640" y="568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Rectangle 62"/>
            <p:cNvSpPr>
              <a:spLocks noChangeAspect="1"/>
            </p:cNvSpPr>
            <p:nvPr userDrawn="1"/>
          </p:nvSpPr>
          <p:spPr>
            <a:xfrm>
              <a:off x="8572320" y="568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>
              <a:spLocks noChangeAspect="1"/>
            </p:cNvSpPr>
            <p:nvPr userDrawn="1"/>
          </p:nvSpPr>
          <p:spPr>
            <a:xfrm>
              <a:off x="9144000" y="568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>
              <a:spLocks noChangeAspect="1"/>
            </p:cNvSpPr>
            <p:nvPr userDrawn="1"/>
          </p:nvSpPr>
          <p:spPr>
            <a:xfrm>
              <a:off x="568800" y="114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/>
            <p:cNvSpPr>
              <a:spLocks noChangeAspect="1"/>
            </p:cNvSpPr>
            <p:nvPr userDrawn="1"/>
          </p:nvSpPr>
          <p:spPr>
            <a:xfrm>
              <a:off x="1140480" y="114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>
              <a:spLocks noChangeAspect="1"/>
            </p:cNvSpPr>
            <p:nvPr userDrawn="1"/>
          </p:nvSpPr>
          <p:spPr>
            <a:xfrm>
              <a:off x="1712160" y="114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>
              <a:spLocks noChangeAspect="1"/>
            </p:cNvSpPr>
            <p:nvPr userDrawn="1"/>
          </p:nvSpPr>
          <p:spPr>
            <a:xfrm>
              <a:off x="2283840" y="114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/>
            <p:cNvSpPr>
              <a:spLocks noChangeAspect="1"/>
            </p:cNvSpPr>
            <p:nvPr userDrawn="1"/>
          </p:nvSpPr>
          <p:spPr>
            <a:xfrm>
              <a:off x="2855520" y="114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69"/>
            <p:cNvSpPr>
              <a:spLocks noChangeAspect="1"/>
            </p:cNvSpPr>
            <p:nvPr userDrawn="1"/>
          </p:nvSpPr>
          <p:spPr>
            <a:xfrm>
              <a:off x="3427200" y="114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>
              <a:spLocks noChangeAspect="1"/>
            </p:cNvSpPr>
            <p:nvPr userDrawn="1"/>
          </p:nvSpPr>
          <p:spPr>
            <a:xfrm>
              <a:off x="3998880" y="114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71"/>
            <p:cNvSpPr>
              <a:spLocks noChangeAspect="1"/>
            </p:cNvSpPr>
            <p:nvPr userDrawn="1"/>
          </p:nvSpPr>
          <p:spPr>
            <a:xfrm>
              <a:off x="4570560" y="114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72"/>
            <p:cNvSpPr>
              <a:spLocks noChangeAspect="1"/>
            </p:cNvSpPr>
            <p:nvPr userDrawn="1"/>
          </p:nvSpPr>
          <p:spPr>
            <a:xfrm>
              <a:off x="5142240" y="114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>
              <a:spLocks noChangeAspect="1"/>
            </p:cNvSpPr>
            <p:nvPr userDrawn="1"/>
          </p:nvSpPr>
          <p:spPr>
            <a:xfrm>
              <a:off x="5713920" y="114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74"/>
            <p:cNvSpPr>
              <a:spLocks noChangeAspect="1"/>
            </p:cNvSpPr>
            <p:nvPr userDrawn="1"/>
          </p:nvSpPr>
          <p:spPr>
            <a:xfrm>
              <a:off x="6285600" y="114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Rectangle 75"/>
            <p:cNvSpPr>
              <a:spLocks noChangeAspect="1"/>
            </p:cNvSpPr>
            <p:nvPr userDrawn="1"/>
          </p:nvSpPr>
          <p:spPr>
            <a:xfrm>
              <a:off x="6857280" y="114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Rectangle 76"/>
            <p:cNvSpPr>
              <a:spLocks noChangeAspect="1"/>
            </p:cNvSpPr>
            <p:nvPr userDrawn="1"/>
          </p:nvSpPr>
          <p:spPr>
            <a:xfrm>
              <a:off x="7428960" y="114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Rectangle 77"/>
            <p:cNvSpPr>
              <a:spLocks noChangeAspect="1"/>
            </p:cNvSpPr>
            <p:nvPr userDrawn="1"/>
          </p:nvSpPr>
          <p:spPr>
            <a:xfrm>
              <a:off x="8000640" y="114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Rectangle 78"/>
            <p:cNvSpPr>
              <a:spLocks noChangeAspect="1"/>
            </p:cNvSpPr>
            <p:nvPr userDrawn="1"/>
          </p:nvSpPr>
          <p:spPr>
            <a:xfrm>
              <a:off x="8572320" y="114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Rectangle 79"/>
            <p:cNvSpPr>
              <a:spLocks noChangeAspect="1"/>
            </p:cNvSpPr>
            <p:nvPr userDrawn="1"/>
          </p:nvSpPr>
          <p:spPr>
            <a:xfrm>
              <a:off x="9144000" y="114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Rectangle 80"/>
            <p:cNvSpPr>
              <a:spLocks noChangeAspect="1"/>
            </p:cNvSpPr>
            <p:nvPr userDrawn="1"/>
          </p:nvSpPr>
          <p:spPr>
            <a:xfrm>
              <a:off x="568800" y="1713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Rectangle 81"/>
            <p:cNvSpPr>
              <a:spLocks noChangeAspect="1"/>
            </p:cNvSpPr>
            <p:nvPr userDrawn="1"/>
          </p:nvSpPr>
          <p:spPr>
            <a:xfrm>
              <a:off x="1140480" y="1713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Rectangle 82"/>
            <p:cNvSpPr>
              <a:spLocks noChangeAspect="1"/>
            </p:cNvSpPr>
            <p:nvPr userDrawn="1"/>
          </p:nvSpPr>
          <p:spPr>
            <a:xfrm>
              <a:off x="1712160" y="1713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Rectangle 83"/>
            <p:cNvSpPr>
              <a:spLocks noChangeAspect="1"/>
            </p:cNvSpPr>
            <p:nvPr userDrawn="1"/>
          </p:nvSpPr>
          <p:spPr>
            <a:xfrm>
              <a:off x="2283840" y="1713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Rectangle 84"/>
            <p:cNvSpPr>
              <a:spLocks noChangeAspect="1"/>
            </p:cNvSpPr>
            <p:nvPr userDrawn="1"/>
          </p:nvSpPr>
          <p:spPr>
            <a:xfrm>
              <a:off x="2855520" y="1713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Rectangle 85"/>
            <p:cNvSpPr>
              <a:spLocks noChangeAspect="1"/>
            </p:cNvSpPr>
            <p:nvPr userDrawn="1"/>
          </p:nvSpPr>
          <p:spPr>
            <a:xfrm>
              <a:off x="3427200" y="1713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Rectangle 86"/>
            <p:cNvSpPr>
              <a:spLocks noChangeAspect="1"/>
            </p:cNvSpPr>
            <p:nvPr userDrawn="1"/>
          </p:nvSpPr>
          <p:spPr>
            <a:xfrm>
              <a:off x="3998880" y="1713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Rectangle 87"/>
            <p:cNvSpPr>
              <a:spLocks noChangeAspect="1"/>
            </p:cNvSpPr>
            <p:nvPr userDrawn="1"/>
          </p:nvSpPr>
          <p:spPr>
            <a:xfrm>
              <a:off x="4570560" y="1713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Rectangle 88"/>
            <p:cNvSpPr>
              <a:spLocks noChangeAspect="1"/>
            </p:cNvSpPr>
            <p:nvPr userDrawn="1"/>
          </p:nvSpPr>
          <p:spPr>
            <a:xfrm>
              <a:off x="5142240" y="1713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Rectangle 89"/>
            <p:cNvSpPr>
              <a:spLocks noChangeAspect="1"/>
            </p:cNvSpPr>
            <p:nvPr userDrawn="1"/>
          </p:nvSpPr>
          <p:spPr>
            <a:xfrm>
              <a:off x="5713920" y="1713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Rectangle 90"/>
            <p:cNvSpPr>
              <a:spLocks noChangeAspect="1"/>
            </p:cNvSpPr>
            <p:nvPr userDrawn="1"/>
          </p:nvSpPr>
          <p:spPr>
            <a:xfrm>
              <a:off x="6285600" y="1713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Rectangle 91"/>
            <p:cNvSpPr>
              <a:spLocks noChangeAspect="1"/>
            </p:cNvSpPr>
            <p:nvPr userDrawn="1"/>
          </p:nvSpPr>
          <p:spPr>
            <a:xfrm>
              <a:off x="6857280" y="1713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Rectangle 92"/>
            <p:cNvSpPr>
              <a:spLocks noChangeAspect="1"/>
            </p:cNvSpPr>
            <p:nvPr userDrawn="1"/>
          </p:nvSpPr>
          <p:spPr>
            <a:xfrm>
              <a:off x="7428960" y="1713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Rectangle 93"/>
            <p:cNvSpPr>
              <a:spLocks noChangeAspect="1"/>
            </p:cNvSpPr>
            <p:nvPr userDrawn="1"/>
          </p:nvSpPr>
          <p:spPr>
            <a:xfrm>
              <a:off x="8000640" y="1713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Rectangle 94"/>
            <p:cNvSpPr>
              <a:spLocks noChangeAspect="1"/>
            </p:cNvSpPr>
            <p:nvPr userDrawn="1"/>
          </p:nvSpPr>
          <p:spPr>
            <a:xfrm>
              <a:off x="8572320" y="1713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Rectangle 95"/>
            <p:cNvSpPr>
              <a:spLocks noChangeAspect="1"/>
            </p:cNvSpPr>
            <p:nvPr userDrawn="1"/>
          </p:nvSpPr>
          <p:spPr>
            <a:xfrm>
              <a:off x="9144000" y="1713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Rectangle 96"/>
            <p:cNvSpPr>
              <a:spLocks noChangeAspect="1"/>
            </p:cNvSpPr>
            <p:nvPr userDrawn="1"/>
          </p:nvSpPr>
          <p:spPr>
            <a:xfrm>
              <a:off x="568800" y="2286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Rectangle 97"/>
            <p:cNvSpPr>
              <a:spLocks noChangeAspect="1"/>
            </p:cNvSpPr>
            <p:nvPr userDrawn="1"/>
          </p:nvSpPr>
          <p:spPr>
            <a:xfrm>
              <a:off x="1140480" y="2286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Rectangle 98"/>
            <p:cNvSpPr>
              <a:spLocks noChangeAspect="1"/>
            </p:cNvSpPr>
            <p:nvPr userDrawn="1"/>
          </p:nvSpPr>
          <p:spPr>
            <a:xfrm>
              <a:off x="1712160" y="2286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0" name="Rectangle 99"/>
            <p:cNvSpPr>
              <a:spLocks noChangeAspect="1"/>
            </p:cNvSpPr>
            <p:nvPr userDrawn="1"/>
          </p:nvSpPr>
          <p:spPr>
            <a:xfrm>
              <a:off x="2283840" y="2286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1" name="Rectangle 100"/>
            <p:cNvSpPr>
              <a:spLocks noChangeAspect="1"/>
            </p:cNvSpPr>
            <p:nvPr userDrawn="1"/>
          </p:nvSpPr>
          <p:spPr>
            <a:xfrm>
              <a:off x="2855520" y="2286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2" name="Rectangle 101"/>
            <p:cNvSpPr>
              <a:spLocks noChangeAspect="1"/>
            </p:cNvSpPr>
            <p:nvPr userDrawn="1"/>
          </p:nvSpPr>
          <p:spPr>
            <a:xfrm>
              <a:off x="3427200" y="2286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Rectangle 102"/>
            <p:cNvSpPr>
              <a:spLocks noChangeAspect="1"/>
            </p:cNvSpPr>
            <p:nvPr userDrawn="1"/>
          </p:nvSpPr>
          <p:spPr>
            <a:xfrm>
              <a:off x="3998880" y="2286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4" name="Rectangle 103"/>
            <p:cNvSpPr>
              <a:spLocks noChangeAspect="1"/>
            </p:cNvSpPr>
            <p:nvPr userDrawn="1"/>
          </p:nvSpPr>
          <p:spPr>
            <a:xfrm>
              <a:off x="4570560" y="2286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Rectangle 104"/>
            <p:cNvSpPr>
              <a:spLocks noChangeAspect="1"/>
            </p:cNvSpPr>
            <p:nvPr userDrawn="1"/>
          </p:nvSpPr>
          <p:spPr>
            <a:xfrm>
              <a:off x="5142240" y="2286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Rectangle 105"/>
            <p:cNvSpPr>
              <a:spLocks noChangeAspect="1"/>
            </p:cNvSpPr>
            <p:nvPr userDrawn="1"/>
          </p:nvSpPr>
          <p:spPr>
            <a:xfrm>
              <a:off x="5713920" y="2286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Rectangle 106"/>
            <p:cNvSpPr>
              <a:spLocks noChangeAspect="1"/>
            </p:cNvSpPr>
            <p:nvPr userDrawn="1"/>
          </p:nvSpPr>
          <p:spPr>
            <a:xfrm>
              <a:off x="6285600" y="2286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Rectangle 107"/>
            <p:cNvSpPr>
              <a:spLocks noChangeAspect="1"/>
            </p:cNvSpPr>
            <p:nvPr userDrawn="1"/>
          </p:nvSpPr>
          <p:spPr>
            <a:xfrm>
              <a:off x="6857280" y="2286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Rectangle 108"/>
            <p:cNvSpPr>
              <a:spLocks noChangeAspect="1"/>
            </p:cNvSpPr>
            <p:nvPr userDrawn="1"/>
          </p:nvSpPr>
          <p:spPr>
            <a:xfrm>
              <a:off x="7428960" y="2286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0" name="Rectangle 109"/>
            <p:cNvSpPr>
              <a:spLocks noChangeAspect="1"/>
            </p:cNvSpPr>
            <p:nvPr userDrawn="1"/>
          </p:nvSpPr>
          <p:spPr>
            <a:xfrm>
              <a:off x="8000640" y="2286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Rectangle 110"/>
            <p:cNvSpPr>
              <a:spLocks noChangeAspect="1"/>
            </p:cNvSpPr>
            <p:nvPr userDrawn="1"/>
          </p:nvSpPr>
          <p:spPr>
            <a:xfrm>
              <a:off x="8572320" y="2286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Rectangle 111"/>
            <p:cNvSpPr>
              <a:spLocks noChangeAspect="1"/>
            </p:cNvSpPr>
            <p:nvPr userDrawn="1"/>
          </p:nvSpPr>
          <p:spPr>
            <a:xfrm>
              <a:off x="9144000" y="2286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Rectangle 112"/>
            <p:cNvSpPr>
              <a:spLocks noChangeAspect="1"/>
            </p:cNvSpPr>
            <p:nvPr userDrawn="1"/>
          </p:nvSpPr>
          <p:spPr>
            <a:xfrm>
              <a:off x="568800" y="285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4" name="Rectangle 113"/>
            <p:cNvSpPr>
              <a:spLocks noChangeAspect="1"/>
            </p:cNvSpPr>
            <p:nvPr userDrawn="1"/>
          </p:nvSpPr>
          <p:spPr>
            <a:xfrm>
              <a:off x="1140480" y="285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Rectangle 114"/>
            <p:cNvSpPr>
              <a:spLocks noChangeAspect="1"/>
            </p:cNvSpPr>
            <p:nvPr userDrawn="1"/>
          </p:nvSpPr>
          <p:spPr>
            <a:xfrm>
              <a:off x="1712160" y="285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Rectangle 115"/>
            <p:cNvSpPr>
              <a:spLocks noChangeAspect="1"/>
            </p:cNvSpPr>
            <p:nvPr userDrawn="1"/>
          </p:nvSpPr>
          <p:spPr>
            <a:xfrm>
              <a:off x="2283840" y="285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Rectangle 116"/>
            <p:cNvSpPr>
              <a:spLocks noChangeAspect="1"/>
            </p:cNvSpPr>
            <p:nvPr userDrawn="1"/>
          </p:nvSpPr>
          <p:spPr>
            <a:xfrm>
              <a:off x="2855520" y="285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8" name="Rectangle 117"/>
            <p:cNvSpPr>
              <a:spLocks noChangeAspect="1"/>
            </p:cNvSpPr>
            <p:nvPr userDrawn="1"/>
          </p:nvSpPr>
          <p:spPr>
            <a:xfrm>
              <a:off x="3427200" y="285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9" name="Rectangle 118"/>
            <p:cNvSpPr>
              <a:spLocks noChangeAspect="1"/>
            </p:cNvSpPr>
            <p:nvPr userDrawn="1"/>
          </p:nvSpPr>
          <p:spPr>
            <a:xfrm>
              <a:off x="3998880" y="285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Rectangle 119"/>
            <p:cNvSpPr>
              <a:spLocks noChangeAspect="1"/>
            </p:cNvSpPr>
            <p:nvPr userDrawn="1"/>
          </p:nvSpPr>
          <p:spPr>
            <a:xfrm>
              <a:off x="4570560" y="285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1" name="Rectangle 120"/>
            <p:cNvSpPr>
              <a:spLocks noChangeAspect="1"/>
            </p:cNvSpPr>
            <p:nvPr userDrawn="1"/>
          </p:nvSpPr>
          <p:spPr>
            <a:xfrm>
              <a:off x="5142240" y="285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2" name="Rectangle 121"/>
            <p:cNvSpPr>
              <a:spLocks noChangeAspect="1"/>
            </p:cNvSpPr>
            <p:nvPr userDrawn="1"/>
          </p:nvSpPr>
          <p:spPr>
            <a:xfrm>
              <a:off x="5713920" y="285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3" name="Rectangle 122"/>
            <p:cNvSpPr>
              <a:spLocks noChangeAspect="1"/>
            </p:cNvSpPr>
            <p:nvPr userDrawn="1"/>
          </p:nvSpPr>
          <p:spPr>
            <a:xfrm>
              <a:off x="6285600" y="285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Rectangle 123"/>
            <p:cNvSpPr>
              <a:spLocks noChangeAspect="1"/>
            </p:cNvSpPr>
            <p:nvPr userDrawn="1"/>
          </p:nvSpPr>
          <p:spPr>
            <a:xfrm>
              <a:off x="6857280" y="285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5" name="Rectangle 124"/>
            <p:cNvSpPr>
              <a:spLocks noChangeAspect="1"/>
            </p:cNvSpPr>
            <p:nvPr userDrawn="1"/>
          </p:nvSpPr>
          <p:spPr>
            <a:xfrm>
              <a:off x="7428960" y="285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6" name="Rectangle 125"/>
            <p:cNvSpPr>
              <a:spLocks noChangeAspect="1"/>
            </p:cNvSpPr>
            <p:nvPr userDrawn="1"/>
          </p:nvSpPr>
          <p:spPr>
            <a:xfrm>
              <a:off x="8000640" y="285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7" name="Rectangle 126"/>
            <p:cNvSpPr>
              <a:spLocks noChangeAspect="1"/>
            </p:cNvSpPr>
            <p:nvPr userDrawn="1"/>
          </p:nvSpPr>
          <p:spPr>
            <a:xfrm>
              <a:off x="8572320" y="285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Rectangle 127"/>
            <p:cNvSpPr>
              <a:spLocks noChangeAspect="1"/>
            </p:cNvSpPr>
            <p:nvPr userDrawn="1"/>
          </p:nvSpPr>
          <p:spPr>
            <a:xfrm>
              <a:off x="9144000" y="2854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9" name="Rectangle 128"/>
            <p:cNvSpPr>
              <a:spLocks noChangeAspect="1"/>
            </p:cNvSpPr>
            <p:nvPr userDrawn="1"/>
          </p:nvSpPr>
          <p:spPr>
            <a:xfrm>
              <a:off x="568800" y="3427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0" name="Rectangle 129"/>
            <p:cNvSpPr>
              <a:spLocks noChangeAspect="1"/>
            </p:cNvSpPr>
            <p:nvPr userDrawn="1"/>
          </p:nvSpPr>
          <p:spPr>
            <a:xfrm>
              <a:off x="1140480" y="3427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1" name="Rectangle 130"/>
            <p:cNvSpPr>
              <a:spLocks noChangeAspect="1"/>
            </p:cNvSpPr>
            <p:nvPr userDrawn="1"/>
          </p:nvSpPr>
          <p:spPr>
            <a:xfrm>
              <a:off x="1712160" y="3427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2" name="Rectangle 131"/>
            <p:cNvSpPr>
              <a:spLocks noChangeAspect="1"/>
            </p:cNvSpPr>
            <p:nvPr userDrawn="1"/>
          </p:nvSpPr>
          <p:spPr>
            <a:xfrm>
              <a:off x="2283840" y="3427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3" name="Rectangle 132"/>
            <p:cNvSpPr>
              <a:spLocks noChangeAspect="1"/>
            </p:cNvSpPr>
            <p:nvPr userDrawn="1"/>
          </p:nvSpPr>
          <p:spPr>
            <a:xfrm>
              <a:off x="2855520" y="3427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4" name="Rectangle 133"/>
            <p:cNvSpPr>
              <a:spLocks noChangeAspect="1"/>
            </p:cNvSpPr>
            <p:nvPr userDrawn="1"/>
          </p:nvSpPr>
          <p:spPr>
            <a:xfrm>
              <a:off x="3427200" y="3427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5" name="Rectangle 134"/>
            <p:cNvSpPr>
              <a:spLocks noChangeAspect="1"/>
            </p:cNvSpPr>
            <p:nvPr userDrawn="1"/>
          </p:nvSpPr>
          <p:spPr>
            <a:xfrm>
              <a:off x="3998880" y="3427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6" name="Rectangle 135"/>
            <p:cNvSpPr>
              <a:spLocks noChangeAspect="1"/>
            </p:cNvSpPr>
            <p:nvPr userDrawn="1"/>
          </p:nvSpPr>
          <p:spPr>
            <a:xfrm>
              <a:off x="4570560" y="3427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7" name="Rectangle 136"/>
            <p:cNvSpPr>
              <a:spLocks noChangeAspect="1"/>
            </p:cNvSpPr>
            <p:nvPr userDrawn="1"/>
          </p:nvSpPr>
          <p:spPr>
            <a:xfrm>
              <a:off x="5142240" y="3427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8" name="Rectangle 137"/>
            <p:cNvSpPr>
              <a:spLocks noChangeAspect="1"/>
            </p:cNvSpPr>
            <p:nvPr userDrawn="1"/>
          </p:nvSpPr>
          <p:spPr>
            <a:xfrm>
              <a:off x="5713920" y="3427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9" name="Rectangle 138"/>
            <p:cNvSpPr>
              <a:spLocks noChangeAspect="1"/>
            </p:cNvSpPr>
            <p:nvPr userDrawn="1"/>
          </p:nvSpPr>
          <p:spPr>
            <a:xfrm>
              <a:off x="6285600" y="3427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0" name="Rectangle 139"/>
            <p:cNvSpPr>
              <a:spLocks noChangeAspect="1"/>
            </p:cNvSpPr>
            <p:nvPr userDrawn="1"/>
          </p:nvSpPr>
          <p:spPr>
            <a:xfrm>
              <a:off x="6857280" y="3427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1" name="Rectangle 140"/>
            <p:cNvSpPr>
              <a:spLocks noChangeAspect="1"/>
            </p:cNvSpPr>
            <p:nvPr userDrawn="1"/>
          </p:nvSpPr>
          <p:spPr>
            <a:xfrm>
              <a:off x="7428960" y="3427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2" name="Rectangle 141"/>
            <p:cNvSpPr>
              <a:spLocks noChangeAspect="1"/>
            </p:cNvSpPr>
            <p:nvPr userDrawn="1"/>
          </p:nvSpPr>
          <p:spPr>
            <a:xfrm>
              <a:off x="8000640" y="3427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3" name="Rectangle 142"/>
            <p:cNvSpPr>
              <a:spLocks noChangeAspect="1"/>
            </p:cNvSpPr>
            <p:nvPr userDrawn="1"/>
          </p:nvSpPr>
          <p:spPr>
            <a:xfrm>
              <a:off x="8572320" y="3427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4" name="Rectangle 143"/>
            <p:cNvSpPr>
              <a:spLocks noChangeAspect="1"/>
            </p:cNvSpPr>
            <p:nvPr userDrawn="1"/>
          </p:nvSpPr>
          <p:spPr>
            <a:xfrm>
              <a:off x="9144000" y="3427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5" name="Rectangle 144"/>
            <p:cNvSpPr>
              <a:spLocks noChangeAspect="1"/>
            </p:cNvSpPr>
            <p:nvPr userDrawn="1"/>
          </p:nvSpPr>
          <p:spPr>
            <a:xfrm>
              <a:off x="568800" y="3999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6" name="Rectangle 145"/>
            <p:cNvSpPr>
              <a:spLocks noChangeAspect="1"/>
            </p:cNvSpPr>
            <p:nvPr userDrawn="1"/>
          </p:nvSpPr>
          <p:spPr>
            <a:xfrm>
              <a:off x="1140480" y="3999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7" name="Rectangle 146"/>
            <p:cNvSpPr>
              <a:spLocks noChangeAspect="1"/>
            </p:cNvSpPr>
            <p:nvPr userDrawn="1"/>
          </p:nvSpPr>
          <p:spPr>
            <a:xfrm>
              <a:off x="1712160" y="3999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8" name="Rectangle 147"/>
            <p:cNvSpPr>
              <a:spLocks noChangeAspect="1"/>
            </p:cNvSpPr>
            <p:nvPr userDrawn="1"/>
          </p:nvSpPr>
          <p:spPr>
            <a:xfrm>
              <a:off x="2283840" y="3999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9" name="Rectangle 148"/>
            <p:cNvSpPr>
              <a:spLocks noChangeAspect="1"/>
            </p:cNvSpPr>
            <p:nvPr userDrawn="1"/>
          </p:nvSpPr>
          <p:spPr>
            <a:xfrm>
              <a:off x="2855520" y="3999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0" name="Rectangle 149"/>
            <p:cNvSpPr>
              <a:spLocks noChangeAspect="1"/>
            </p:cNvSpPr>
            <p:nvPr userDrawn="1"/>
          </p:nvSpPr>
          <p:spPr>
            <a:xfrm>
              <a:off x="3427200" y="3999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Rectangle 150"/>
            <p:cNvSpPr>
              <a:spLocks noChangeAspect="1"/>
            </p:cNvSpPr>
            <p:nvPr userDrawn="1"/>
          </p:nvSpPr>
          <p:spPr>
            <a:xfrm>
              <a:off x="3998880" y="3999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2" name="Rectangle 151"/>
            <p:cNvSpPr>
              <a:spLocks noChangeAspect="1"/>
            </p:cNvSpPr>
            <p:nvPr userDrawn="1"/>
          </p:nvSpPr>
          <p:spPr>
            <a:xfrm>
              <a:off x="4570560" y="3999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3" name="Rectangle 152"/>
            <p:cNvSpPr>
              <a:spLocks noChangeAspect="1"/>
            </p:cNvSpPr>
            <p:nvPr userDrawn="1"/>
          </p:nvSpPr>
          <p:spPr>
            <a:xfrm>
              <a:off x="5142240" y="3999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4" name="Rectangle 153"/>
            <p:cNvSpPr>
              <a:spLocks noChangeAspect="1"/>
            </p:cNvSpPr>
            <p:nvPr userDrawn="1"/>
          </p:nvSpPr>
          <p:spPr>
            <a:xfrm>
              <a:off x="5713920" y="3999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5" name="Rectangle 154"/>
            <p:cNvSpPr>
              <a:spLocks noChangeAspect="1"/>
            </p:cNvSpPr>
            <p:nvPr userDrawn="1"/>
          </p:nvSpPr>
          <p:spPr>
            <a:xfrm>
              <a:off x="6285600" y="3999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6" name="Rectangle 155"/>
            <p:cNvSpPr>
              <a:spLocks noChangeAspect="1"/>
            </p:cNvSpPr>
            <p:nvPr userDrawn="1"/>
          </p:nvSpPr>
          <p:spPr>
            <a:xfrm>
              <a:off x="6857280" y="3999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7" name="Rectangle 156"/>
            <p:cNvSpPr>
              <a:spLocks noChangeAspect="1"/>
            </p:cNvSpPr>
            <p:nvPr userDrawn="1"/>
          </p:nvSpPr>
          <p:spPr>
            <a:xfrm>
              <a:off x="7428960" y="3999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8" name="Rectangle 157"/>
            <p:cNvSpPr>
              <a:spLocks noChangeAspect="1"/>
            </p:cNvSpPr>
            <p:nvPr userDrawn="1"/>
          </p:nvSpPr>
          <p:spPr>
            <a:xfrm>
              <a:off x="8000640" y="3999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9" name="Rectangle 158"/>
            <p:cNvSpPr>
              <a:spLocks noChangeAspect="1"/>
            </p:cNvSpPr>
            <p:nvPr userDrawn="1"/>
          </p:nvSpPr>
          <p:spPr>
            <a:xfrm>
              <a:off x="8572320" y="3999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0" name="Rectangle 159"/>
            <p:cNvSpPr>
              <a:spLocks noChangeAspect="1"/>
            </p:cNvSpPr>
            <p:nvPr userDrawn="1"/>
          </p:nvSpPr>
          <p:spPr>
            <a:xfrm>
              <a:off x="9144000" y="3999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1" name="Rectangle 160"/>
            <p:cNvSpPr>
              <a:spLocks noChangeAspect="1"/>
            </p:cNvSpPr>
            <p:nvPr userDrawn="1"/>
          </p:nvSpPr>
          <p:spPr>
            <a:xfrm>
              <a:off x="568800" y="4572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2" name="Rectangle 161"/>
            <p:cNvSpPr>
              <a:spLocks noChangeAspect="1"/>
            </p:cNvSpPr>
            <p:nvPr userDrawn="1"/>
          </p:nvSpPr>
          <p:spPr>
            <a:xfrm>
              <a:off x="1140480" y="4572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3" name="Rectangle 162"/>
            <p:cNvSpPr>
              <a:spLocks noChangeAspect="1"/>
            </p:cNvSpPr>
            <p:nvPr userDrawn="1"/>
          </p:nvSpPr>
          <p:spPr>
            <a:xfrm>
              <a:off x="1712160" y="4572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4" name="Rectangle 163"/>
            <p:cNvSpPr>
              <a:spLocks noChangeAspect="1"/>
            </p:cNvSpPr>
            <p:nvPr userDrawn="1"/>
          </p:nvSpPr>
          <p:spPr>
            <a:xfrm>
              <a:off x="2283840" y="4572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5" name="Rectangle 164"/>
            <p:cNvSpPr>
              <a:spLocks noChangeAspect="1"/>
            </p:cNvSpPr>
            <p:nvPr userDrawn="1"/>
          </p:nvSpPr>
          <p:spPr>
            <a:xfrm>
              <a:off x="2855520" y="4572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6" name="Rectangle 165"/>
            <p:cNvSpPr>
              <a:spLocks noChangeAspect="1"/>
            </p:cNvSpPr>
            <p:nvPr userDrawn="1"/>
          </p:nvSpPr>
          <p:spPr>
            <a:xfrm>
              <a:off x="3427200" y="4572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7" name="Rectangle 166"/>
            <p:cNvSpPr>
              <a:spLocks noChangeAspect="1"/>
            </p:cNvSpPr>
            <p:nvPr userDrawn="1"/>
          </p:nvSpPr>
          <p:spPr>
            <a:xfrm>
              <a:off x="3998880" y="4572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8" name="Rectangle 167"/>
            <p:cNvSpPr>
              <a:spLocks noChangeAspect="1"/>
            </p:cNvSpPr>
            <p:nvPr userDrawn="1"/>
          </p:nvSpPr>
          <p:spPr>
            <a:xfrm>
              <a:off x="4570560" y="4572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9" name="Rectangle 168"/>
            <p:cNvSpPr>
              <a:spLocks noChangeAspect="1"/>
            </p:cNvSpPr>
            <p:nvPr userDrawn="1"/>
          </p:nvSpPr>
          <p:spPr>
            <a:xfrm>
              <a:off x="5142240" y="4572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0" name="Rectangle 169"/>
            <p:cNvSpPr>
              <a:spLocks noChangeAspect="1"/>
            </p:cNvSpPr>
            <p:nvPr userDrawn="1"/>
          </p:nvSpPr>
          <p:spPr>
            <a:xfrm>
              <a:off x="5713920" y="4572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1" name="Rectangle 170"/>
            <p:cNvSpPr>
              <a:spLocks noChangeAspect="1"/>
            </p:cNvSpPr>
            <p:nvPr userDrawn="1"/>
          </p:nvSpPr>
          <p:spPr>
            <a:xfrm>
              <a:off x="6285600" y="4572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2" name="Rectangle 171"/>
            <p:cNvSpPr>
              <a:spLocks noChangeAspect="1"/>
            </p:cNvSpPr>
            <p:nvPr userDrawn="1"/>
          </p:nvSpPr>
          <p:spPr>
            <a:xfrm>
              <a:off x="6857280" y="4572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3" name="Rectangle 172"/>
            <p:cNvSpPr>
              <a:spLocks noChangeAspect="1"/>
            </p:cNvSpPr>
            <p:nvPr userDrawn="1"/>
          </p:nvSpPr>
          <p:spPr>
            <a:xfrm>
              <a:off x="7428960" y="4572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4" name="Rectangle 173"/>
            <p:cNvSpPr>
              <a:spLocks noChangeAspect="1"/>
            </p:cNvSpPr>
            <p:nvPr userDrawn="1"/>
          </p:nvSpPr>
          <p:spPr>
            <a:xfrm>
              <a:off x="8000640" y="4572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5" name="Rectangle 174"/>
            <p:cNvSpPr>
              <a:spLocks noChangeAspect="1"/>
            </p:cNvSpPr>
            <p:nvPr userDrawn="1"/>
          </p:nvSpPr>
          <p:spPr>
            <a:xfrm>
              <a:off x="8572320" y="4572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6" name="Rectangle 175"/>
            <p:cNvSpPr>
              <a:spLocks noChangeAspect="1"/>
            </p:cNvSpPr>
            <p:nvPr userDrawn="1"/>
          </p:nvSpPr>
          <p:spPr>
            <a:xfrm>
              <a:off x="9144000" y="45720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7" name="Rectangle 176"/>
            <p:cNvSpPr>
              <a:spLocks noChangeAspect="1"/>
            </p:cNvSpPr>
            <p:nvPr userDrawn="1"/>
          </p:nvSpPr>
          <p:spPr>
            <a:xfrm>
              <a:off x="568800" y="5140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8" name="Rectangle 177"/>
            <p:cNvSpPr>
              <a:spLocks noChangeAspect="1"/>
            </p:cNvSpPr>
            <p:nvPr userDrawn="1"/>
          </p:nvSpPr>
          <p:spPr>
            <a:xfrm>
              <a:off x="1140480" y="5140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9" name="Rectangle 178"/>
            <p:cNvSpPr>
              <a:spLocks noChangeAspect="1"/>
            </p:cNvSpPr>
            <p:nvPr userDrawn="1"/>
          </p:nvSpPr>
          <p:spPr>
            <a:xfrm>
              <a:off x="1712160" y="5140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0" name="Rectangle 179"/>
            <p:cNvSpPr>
              <a:spLocks noChangeAspect="1"/>
            </p:cNvSpPr>
            <p:nvPr userDrawn="1"/>
          </p:nvSpPr>
          <p:spPr>
            <a:xfrm>
              <a:off x="2283840" y="5140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1" name="Rectangle 180"/>
            <p:cNvSpPr>
              <a:spLocks noChangeAspect="1"/>
            </p:cNvSpPr>
            <p:nvPr userDrawn="1"/>
          </p:nvSpPr>
          <p:spPr>
            <a:xfrm>
              <a:off x="2855520" y="5140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2" name="Rectangle 181"/>
            <p:cNvSpPr>
              <a:spLocks noChangeAspect="1"/>
            </p:cNvSpPr>
            <p:nvPr userDrawn="1"/>
          </p:nvSpPr>
          <p:spPr>
            <a:xfrm>
              <a:off x="3427200" y="5140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3" name="Rectangle 182"/>
            <p:cNvSpPr>
              <a:spLocks noChangeAspect="1"/>
            </p:cNvSpPr>
            <p:nvPr userDrawn="1"/>
          </p:nvSpPr>
          <p:spPr>
            <a:xfrm>
              <a:off x="3998880" y="5140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4" name="Rectangle 183"/>
            <p:cNvSpPr>
              <a:spLocks noChangeAspect="1"/>
            </p:cNvSpPr>
            <p:nvPr userDrawn="1"/>
          </p:nvSpPr>
          <p:spPr>
            <a:xfrm>
              <a:off x="4570560" y="5140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5" name="Rectangle 184"/>
            <p:cNvSpPr>
              <a:spLocks noChangeAspect="1"/>
            </p:cNvSpPr>
            <p:nvPr userDrawn="1"/>
          </p:nvSpPr>
          <p:spPr>
            <a:xfrm>
              <a:off x="5142240" y="5140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6" name="Rectangle 185"/>
            <p:cNvSpPr>
              <a:spLocks noChangeAspect="1"/>
            </p:cNvSpPr>
            <p:nvPr userDrawn="1"/>
          </p:nvSpPr>
          <p:spPr>
            <a:xfrm>
              <a:off x="5713920" y="5140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7" name="Rectangle 186"/>
            <p:cNvSpPr>
              <a:spLocks noChangeAspect="1"/>
            </p:cNvSpPr>
            <p:nvPr userDrawn="1"/>
          </p:nvSpPr>
          <p:spPr>
            <a:xfrm>
              <a:off x="6285600" y="5140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8" name="Rectangle 187"/>
            <p:cNvSpPr>
              <a:spLocks noChangeAspect="1"/>
            </p:cNvSpPr>
            <p:nvPr userDrawn="1"/>
          </p:nvSpPr>
          <p:spPr>
            <a:xfrm>
              <a:off x="6857280" y="5140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9" name="Rectangle 188"/>
            <p:cNvSpPr>
              <a:spLocks noChangeAspect="1"/>
            </p:cNvSpPr>
            <p:nvPr userDrawn="1"/>
          </p:nvSpPr>
          <p:spPr>
            <a:xfrm>
              <a:off x="7428960" y="5140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0" name="Rectangle 189"/>
            <p:cNvSpPr>
              <a:spLocks noChangeAspect="1"/>
            </p:cNvSpPr>
            <p:nvPr userDrawn="1"/>
          </p:nvSpPr>
          <p:spPr>
            <a:xfrm>
              <a:off x="8000640" y="5140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1" name="Rectangle 190"/>
            <p:cNvSpPr>
              <a:spLocks noChangeAspect="1"/>
            </p:cNvSpPr>
            <p:nvPr userDrawn="1"/>
          </p:nvSpPr>
          <p:spPr>
            <a:xfrm>
              <a:off x="8572320" y="5140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2" name="Rectangle 191"/>
            <p:cNvSpPr>
              <a:spLocks noChangeAspect="1"/>
            </p:cNvSpPr>
            <p:nvPr userDrawn="1"/>
          </p:nvSpPr>
          <p:spPr>
            <a:xfrm>
              <a:off x="9144000" y="51408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3" name="Rectangle 192"/>
            <p:cNvSpPr>
              <a:spLocks noChangeAspect="1"/>
            </p:cNvSpPr>
            <p:nvPr userDrawn="1"/>
          </p:nvSpPr>
          <p:spPr>
            <a:xfrm>
              <a:off x="568800" y="5713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4" name="Rectangle 193"/>
            <p:cNvSpPr>
              <a:spLocks noChangeAspect="1"/>
            </p:cNvSpPr>
            <p:nvPr userDrawn="1"/>
          </p:nvSpPr>
          <p:spPr>
            <a:xfrm>
              <a:off x="1140480" y="5713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5" name="Rectangle 194"/>
            <p:cNvSpPr>
              <a:spLocks noChangeAspect="1"/>
            </p:cNvSpPr>
            <p:nvPr userDrawn="1"/>
          </p:nvSpPr>
          <p:spPr>
            <a:xfrm>
              <a:off x="1712160" y="5713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6" name="Rectangle 195"/>
            <p:cNvSpPr>
              <a:spLocks noChangeAspect="1"/>
            </p:cNvSpPr>
            <p:nvPr userDrawn="1"/>
          </p:nvSpPr>
          <p:spPr>
            <a:xfrm>
              <a:off x="2283840" y="5713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7" name="Rectangle 196"/>
            <p:cNvSpPr>
              <a:spLocks noChangeAspect="1"/>
            </p:cNvSpPr>
            <p:nvPr userDrawn="1"/>
          </p:nvSpPr>
          <p:spPr>
            <a:xfrm>
              <a:off x="2855520" y="5713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8" name="Rectangle 197"/>
            <p:cNvSpPr>
              <a:spLocks noChangeAspect="1"/>
            </p:cNvSpPr>
            <p:nvPr userDrawn="1"/>
          </p:nvSpPr>
          <p:spPr>
            <a:xfrm>
              <a:off x="3427200" y="5713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9" name="Rectangle 198"/>
            <p:cNvSpPr>
              <a:spLocks noChangeAspect="1"/>
            </p:cNvSpPr>
            <p:nvPr userDrawn="1"/>
          </p:nvSpPr>
          <p:spPr>
            <a:xfrm>
              <a:off x="3998880" y="5713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0" name="Rectangle 199"/>
            <p:cNvSpPr>
              <a:spLocks noChangeAspect="1"/>
            </p:cNvSpPr>
            <p:nvPr userDrawn="1"/>
          </p:nvSpPr>
          <p:spPr>
            <a:xfrm>
              <a:off x="4570560" y="5713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1" name="Rectangle 200"/>
            <p:cNvSpPr>
              <a:spLocks noChangeAspect="1"/>
            </p:cNvSpPr>
            <p:nvPr userDrawn="1"/>
          </p:nvSpPr>
          <p:spPr>
            <a:xfrm>
              <a:off x="5142240" y="5713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2" name="Rectangle 201"/>
            <p:cNvSpPr>
              <a:spLocks noChangeAspect="1"/>
            </p:cNvSpPr>
            <p:nvPr userDrawn="1"/>
          </p:nvSpPr>
          <p:spPr>
            <a:xfrm>
              <a:off x="5713920" y="5713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3" name="Rectangle 202"/>
            <p:cNvSpPr>
              <a:spLocks noChangeAspect="1"/>
            </p:cNvSpPr>
            <p:nvPr userDrawn="1"/>
          </p:nvSpPr>
          <p:spPr>
            <a:xfrm>
              <a:off x="6285600" y="5713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4" name="Rectangle 203"/>
            <p:cNvSpPr>
              <a:spLocks noChangeAspect="1"/>
            </p:cNvSpPr>
            <p:nvPr userDrawn="1"/>
          </p:nvSpPr>
          <p:spPr>
            <a:xfrm>
              <a:off x="6857280" y="5713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5" name="Rectangle 204"/>
            <p:cNvSpPr>
              <a:spLocks noChangeAspect="1"/>
            </p:cNvSpPr>
            <p:nvPr userDrawn="1"/>
          </p:nvSpPr>
          <p:spPr>
            <a:xfrm>
              <a:off x="7428960" y="5713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6" name="Rectangle 205"/>
            <p:cNvSpPr>
              <a:spLocks noChangeAspect="1"/>
            </p:cNvSpPr>
            <p:nvPr userDrawn="1"/>
          </p:nvSpPr>
          <p:spPr>
            <a:xfrm>
              <a:off x="8000640" y="5713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7" name="Rectangle 206"/>
            <p:cNvSpPr>
              <a:spLocks noChangeAspect="1"/>
            </p:cNvSpPr>
            <p:nvPr userDrawn="1"/>
          </p:nvSpPr>
          <p:spPr>
            <a:xfrm>
              <a:off x="8572320" y="5713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8" name="Rectangle 207"/>
            <p:cNvSpPr>
              <a:spLocks noChangeAspect="1"/>
            </p:cNvSpPr>
            <p:nvPr userDrawn="1"/>
          </p:nvSpPr>
          <p:spPr>
            <a:xfrm>
              <a:off x="9144000" y="57132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9" name="Rectangle 208"/>
            <p:cNvSpPr>
              <a:spLocks noChangeAspect="1"/>
            </p:cNvSpPr>
            <p:nvPr userDrawn="1"/>
          </p:nvSpPr>
          <p:spPr>
            <a:xfrm>
              <a:off x="568800" y="6285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0" name="Rectangle 209"/>
            <p:cNvSpPr>
              <a:spLocks noChangeAspect="1"/>
            </p:cNvSpPr>
            <p:nvPr userDrawn="1"/>
          </p:nvSpPr>
          <p:spPr>
            <a:xfrm>
              <a:off x="1140480" y="6285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1" name="Rectangle 210"/>
            <p:cNvSpPr>
              <a:spLocks noChangeAspect="1"/>
            </p:cNvSpPr>
            <p:nvPr userDrawn="1"/>
          </p:nvSpPr>
          <p:spPr>
            <a:xfrm>
              <a:off x="1712160" y="6285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2" name="Rectangle 211"/>
            <p:cNvSpPr>
              <a:spLocks noChangeAspect="1"/>
            </p:cNvSpPr>
            <p:nvPr userDrawn="1"/>
          </p:nvSpPr>
          <p:spPr>
            <a:xfrm>
              <a:off x="2283840" y="6285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3" name="Rectangle 212"/>
            <p:cNvSpPr>
              <a:spLocks noChangeAspect="1"/>
            </p:cNvSpPr>
            <p:nvPr userDrawn="1"/>
          </p:nvSpPr>
          <p:spPr>
            <a:xfrm>
              <a:off x="2855520" y="6285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4" name="Rectangle 213"/>
            <p:cNvSpPr>
              <a:spLocks noChangeAspect="1"/>
            </p:cNvSpPr>
            <p:nvPr userDrawn="1"/>
          </p:nvSpPr>
          <p:spPr>
            <a:xfrm>
              <a:off x="3427200" y="6285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5" name="Rectangle 214"/>
            <p:cNvSpPr>
              <a:spLocks noChangeAspect="1"/>
            </p:cNvSpPr>
            <p:nvPr userDrawn="1"/>
          </p:nvSpPr>
          <p:spPr>
            <a:xfrm>
              <a:off x="3998880" y="6285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6" name="Rectangle 215"/>
            <p:cNvSpPr>
              <a:spLocks noChangeAspect="1"/>
            </p:cNvSpPr>
            <p:nvPr userDrawn="1"/>
          </p:nvSpPr>
          <p:spPr>
            <a:xfrm>
              <a:off x="4570560" y="6285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7" name="Rectangle 216"/>
            <p:cNvSpPr>
              <a:spLocks noChangeAspect="1"/>
            </p:cNvSpPr>
            <p:nvPr userDrawn="1"/>
          </p:nvSpPr>
          <p:spPr>
            <a:xfrm>
              <a:off x="5142240" y="6285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8" name="Rectangle 217"/>
            <p:cNvSpPr>
              <a:spLocks noChangeAspect="1"/>
            </p:cNvSpPr>
            <p:nvPr userDrawn="1"/>
          </p:nvSpPr>
          <p:spPr>
            <a:xfrm>
              <a:off x="5713920" y="6285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9" name="Rectangle 218"/>
            <p:cNvSpPr>
              <a:spLocks noChangeAspect="1"/>
            </p:cNvSpPr>
            <p:nvPr userDrawn="1"/>
          </p:nvSpPr>
          <p:spPr>
            <a:xfrm>
              <a:off x="6285600" y="6285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0" name="Rectangle 219"/>
            <p:cNvSpPr>
              <a:spLocks noChangeAspect="1"/>
            </p:cNvSpPr>
            <p:nvPr userDrawn="1"/>
          </p:nvSpPr>
          <p:spPr>
            <a:xfrm>
              <a:off x="6857280" y="6285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1" name="Rectangle 220"/>
            <p:cNvSpPr>
              <a:spLocks noChangeAspect="1"/>
            </p:cNvSpPr>
            <p:nvPr userDrawn="1"/>
          </p:nvSpPr>
          <p:spPr>
            <a:xfrm>
              <a:off x="7428960" y="6285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2" name="Rectangle 221"/>
            <p:cNvSpPr>
              <a:spLocks noChangeAspect="1"/>
            </p:cNvSpPr>
            <p:nvPr userDrawn="1"/>
          </p:nvSpPr>
          <p:spPr>
            <a:xfrm>
              <a:off x="8000640" y="6285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3" name="Rectangle 222"/>
            <p:cNvSpPr>
              <a:spLocks noChangeAspect="1"/>
            </p:cNvSpPr>
            <p:nvPr userDrawn="1"/>
          </p:nvSpPr>
          <p:spPr>
            <a:xfrm>
              <a:off x="8572320" y="6285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4" name="Rectangle 223"/>
            <p:cNvSpPr>
              <a:spLocks noChangeAspect="1"/>
            </p:cNvSpPr>
            <p:nvPr userDrawn="1"/>
          </p:nvSpPr>
          <p:spPr>
            <a:xfrm>
              <a:off x="9144000" y="6285600"/>
              <a:ext cx="378000" cy="378000"/>
            </a:xfrm>
            <a:prstGeom prst="rect">
              <a:avLst/>
            </a:prstGeom>
            <a:solidFill>
              <a:srgbClr val="E4E8E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8984-7949-0042-8888-C7E6A19DA2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 bwMode="auto">
          <a:xfrm>
            <a:off x="0" y="6930"/>
            <a:ext cx="10116000" cy="828000"/>
          </a:xfrm>
          <a:prstGeom prst="rect">
            <a:avLst/>
          </a:prstGeom>
          <a:solidFill>
            <a:srgbClr val="C4006A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ヒラギノ角ゴ Pro W3" pitchFamily="-112" charset="-128"/>
              <a:cs typeface="ヒラギノ角ゴ Pro W3" pitchFamily="-112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280" y="254240"/>
            <a:ext cx="9085098" cy="427194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91763312-B079-2D4C-8F43-4DD2BFE90F84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9" y="6597648"/>
            <a:ext cx="2355198" cy="576000"/>
          </a:xfrm>
          <a:prstGeom prst="rect">
            <a:avLst/>
          </a:prstGeom>
        </p:spPr>
      </p:pic>
      <p:grpSp>
        <p:nvGrpSpPr>
          <p:cNvPr id="7" name="Groupe 6"/>
          <p:cNvGrpSpPr/>
          <p:nvPr userDrawn="1"/>
        </p:nvGrpSpPr>
        <p:grpSpPr>
          <a:xfrm>
            <a:off x="0" y="870211"/>
            <a:ext cx="10116000" cy="144017"/>
            <a:chOff x="251520" y="2708920"/>
            <a:chExt cx="8640960" cy="0"/>
          </a:xfrm>
        </p:grpSpPr>
        <p:sp>
          <p:nvSpPr>
            <p:cNvPr id="8" name="Line 24"/>
            <p:cNvSpPr>
              <a:spLocks noChangeShapeType="1"/>
            </p:cNvSpPr>
            <p:nvPr/>
          </p:nvSpPr>
          <p:spPr bwMode="auto">
            <a:xfrm>
              <a:off x="3131840" y="2708920"/>
              <a:ext cx="1440000" cy="0"/>
            </a:xfrm>
            <a:prstGeom prst="line">
              <a:avLst/>
            </a:prstGeom>
            <a:noFill/>
            <a:ln w="72000">
              <a:solidFill>
                <a:srgbClr val="C4006A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" name="Line 25"/>
            <p:cNvSpPr>
              <a:spLocks noChangeShapeType="1"/>
            </p:cNvSpPr>
            <p:nvPr/>
          </p:nvSpPr>
          <p:spPr bwMode="auto">
            <a:xfrm>
              <a:off x="1691680" y="2708920"/>
              <a:ext cx="1440000" cy="0"/>
            </a:xfrm>
            <a:prstGeom prst="line">
              <a:avLst/>
            </a:prstGeom>
            <a:noFill/>
            <a:ln w="72000">
              <a:solidFill>
                <a:srgbClr val="E3A417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" name="Line 26"/>
            <p:cNvSpPr>
              <a:spLocks noChangeShapeType="1"/>
            </p:cNvSpPr>
            <p:nvPr/>
          </p:nvSpPr>
          <p:spPr bwMode="auto">
            <a:xfrm>
              <a:off x="4572000" y="2708920"/>
              <a:ext cx="1440000" cy="0"/>
            </a:xfrm>
            <a:prstGeom prst="line">
              <a:avLst/>
            </a:prstGeom>
            <a:noFill/>
            <a:ln w="72000">
              <a:solidFill>
                <a:srgbClr val="744A8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" name="Line 27"/>
            <p:cNvSpPr>
              <a:spLocks noChangeShapeType="1"/>
            </p:cNvSpPr>
            <p:nvPr/>
          </p:nvSpPr>
          <p:spPr bwMode="auto">
            <a:xfrm>
              <a:off x="6012160" y="2708920"/>
              <a:ext cx="1440000" cy="0"/>
            </a:xfrm>
            <a:prstGeom prst="line">
              <a:avLst/>
            </a:prstGeom>
            <a:noFill/>
            <a:ln w="72000">
              <a:solidFill>
                <a:srgbClr val="0074BB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" name="Line 28"/>
            <p:cNvSpPr>
              <a:spLocks noChangeShapeType="1"/>
            </p:cNvSpPr>
            <p:nvPr/>
          </p:nvSpPr>
          <p:spPr bwMode="auto">
            <a:xfrm>
              <a:off x="251520" y="2708920"/>
              <a:ext cx="1440000" cy="0"/>
            </a:xfrm>
            <a:prstGeom prst="line">
              <a:avLst/>
            </a:prstGeom>
            <a:noFill/>
            <a:ln w="72000" cmpd="sng">
              <a:solidFill>
                <a:srgbClr val="A1C03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3" name="Line 27"/>
            <p:cNvSpPr>
              <a:spLocks noChangeShapeType="1"/>
            </p:cNvSpPr>
            <p:nvPr/>
          </p:nvSpPr>
          <p:spPr bwMode="auto">
            <a:xfrm>
              <a:off x="7452480" y="2708920"/>
              <a:ext cx="1440000" cy="0"/>
            </a:xfrm>
            <a:prstGeom prst="line">
              <a:avLst/>
            </a:prstGeom>
            <a:noFill/>
            <a:ln w="72000">
              <a:solidFill>
                <a:srgbClr val="C42517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750" y="44624"/>
            <a:ext cx="609601" cy="743714"/>
          </a:xfrm>
          <a:prstGeom prst="rect">
            <a:avLst/>
          </a:prstGeom>
        </p:spPr>
      </p:pic>
      <p:sp>
        <p:nvSpPr>
          <p:cNvPr id="17" name="Espace réservé du texte 2"/>
          <p:cNvSpPr>
            <a:spLocks noGrp="1"/>
          </p:cNvSpPr>
          <p:nvPr>
            <p:ph idx="1"/>
          </p:nvPr>
        </p:nvSpPr>
        <p:spPr>
          <a:xfrm>
            <a:off x="519956" y="1438339"/>
            <a:ext cx="9085098" cy="4773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 bwMode="auto">
          <a:xfrm>
            <a:off x="0" y="6930"/>
            <a:ext cx="10116000" cy="828000"/>
          </a:xfrm>
          <a:prstGeom prst="rect">
            <a:avLst/>
          </a:prstGeom>
          <a:solidFill>
            <a:srgbClr val="C4006A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ヒラギノ角ゴ Pro W3" pitchFamily="-112" charset="-128"/>
              <a:cs typeface="ヒラギノ角ゴ Pro W3" pitchFamily="-112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280" y="254240"/>
            <a:ext cx="9085098" cy="427194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91763312-B079-2D4C-8F43-4DD2BFE90F84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7" name="Groupe 6"/>
          <p:cNvGrpSpPr/>
          <p:nvPr userDrawn="1"/>
        </p:nvGrpSpPr>
        <p:grpSpPr>
          <a:xfrm>
            <a:off x="0" y="870211"/>
            <a:ext cx="10116000" cy="144017"/>
            <a:chOff x="251520" y="2708920"/>
            <a:chExt cx="8640960" cy="0"/>
          </a:xfrm>
        </p:grpSpPr>
        <p:sp>
          <p:nvSpPr>
            <p:cNvPr id="8" name="Line 24"/>
            <p:cNvSpPr>
              <a:spLocks noChangeShapeType="1"/>
            </p:cNvSpPr>
            <p:nvPr/>
          </p:nvSpPr>
          <p:spPr bwMode="auto">
            <a:xfrm>
              <a:off x="3131840" y="2708920"/>
              <a:ext cx="1440000" cy="0"/>
            </a:xfrm>
            <a:prstGeom prst="line">
              <a:avLst/>
            </a:prstGeom>
            <a:noFill/>
            <a:ln w="72000">
              <a:solidFill>
                <a:srgbClr val="C4006A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9" name="Line 25"/>
            <p:cNvSpPr>
              <a:spLocks noChangeShapeType="1"/>
            </p:cNvSpPr>
            <p:nvPr/>
          </p:nvSpPr>
          <p:spPr bwMode="auto">
            <a:xfrm>
              <a:off x="1691680" y="2708920"/>
              <a:ext cx="1440000" cy="0"/>
            </a:xfrm>
            <a:prstGeom prst="line">
              <a:avLst/>
            </a:prstGeom>
            <a:noFill/>
            <a:ln w="72000">
              <a:solidFill>
                <a:srgbClr val="E3A417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" name="Line 26"/>
            <p:cNvSpPr>
              <a:spLocks noChangeShapeType="1"/>
            </p:cNvSpPr>
            <p:nvPr/>
          </p:nvSpPr>
          <p:spPr bwMode="auto">
            <a:xfrm>
              <a:off x="4572000" y="2708920"/>
              <a:ext cx="1440000" cy="0"/>
            </a:xfrm>
            <a:prstGeom prst="line">
              <a:avLst/>
            </a:prstGeom>
            <a:noFill/>
            <a:ln w="72000">
              <a:solidFill>
                <a:srgbClr val="744A8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" name="Line 27"/>
            <p:cNvSpPr>
              <a:spLocks noChangeShapeType="1"/>
            </p:cNvSpPr>
            <p:nvPr/>
          </p:nvSpPr>
          <p:spPr bwMode="auto">
            <a:xfrm>
              <a:off x="6012160" y="2708920"/>
              <a:ext cx="1440000" cy="0"/>
            </a:xfrm>
            <a:prstGeom prst="line">
              <a:avLst/>
            </a:prstGeom>
            <a:noFill/>
            <a:ln w="72000">
              <a:solidFill>
                <a:srgbClr val="0074BB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" name="Line 28"/>
            <p:cNvSpPr>
              <a:spLocks noChangeShapeType="1"/>
            </p:cNvSpPr>
            <p:nvPr/>
          </p:nvSpPr>
          <p:spPr bwMode="auto">
            <a:xfrm>
              <a:off x="251520" y="2708920"/>
              <a:ext cx="1440000" cy="0"/>
            </a:xfrm>
            <a:prstGeom prst="line">
              <a:avLst/>
            </a:prstGeom>
            <a:noFill/>
            <a:ln w="72000" cmpd="sng">
              <a:solidFill>
                <a:srgbClr val="A1C03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3" name="Line 27"/>
            <p:cNvSpPr>
              <a:spLocks noChangeShapeType="1"/>
            </p:cNvSpPr>
            <p:nvPr/>
          </p:nvSpPr>
          <p:spPr bwMode="auto">
            <a:xfrm>
              <a:off x="7452480" y="2708920"/>
              <a:ext cx="1440000" cy="0"/>
            </a:xfrm>
            <a:prstGeom prst="line">
              <a:avLst/>
            </a:prstGeom>
            <a:noFill/>
            <a:ln w="72000">
              <a:solidFill>
                <a:srgbClr val="C42517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750" y="44624"/>
            <a:ext cx="609601" cy="743714"/>
          </a:xfrm>
          <a:prstGeom prst="rect">
            <a:avLst/>
          </a:prstGeom>
        </p:spPr>
      </p:pic>
      <p:sp>
        <p:nvSpPr>
          <p:cNvPr id="16" name="Espace réservé du contenu 3"/>
          <p:cNvSpPr>
            <a:spLocks noGrp="1"/>
          </p:cNvSpPr>
          <p:nvPr>
            <p:ph sz="half" idx="2"/>
          </p:nvPr>
        </p:nvSpPr>
        <p:spPr>
          <a:xfrm>
            <a:off x="336497" y="1459295"/>
            <a:ext cx="4628588" cy="4982492"/>
          </a:xfrm>
        </p:spPr>
        <p:txBody>
          <a:bodyPr/>
          <a:lstStyle>
            <a:lvl1pPr>
              <a:defRPr sz="15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5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5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5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5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8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8076" y="1459295"/>
            <a:ext cx="4630340" cy="4982492"/>
          </a:xfrm>
        </p:spPr>
        <p:txBody>
          <a:bodyPr/>
          <a:lstStyle>
            <a:lvl1pPr>
              <a:defRPr sz="15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5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5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5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5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19" name="Imag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9" y="6597648"/>
            <a:ext cx="2355198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564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CA_FL_AG_titre_princip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4029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CCA_FL_AG_titre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8984-7949-0042-8888-C7E6A19DA2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86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0002" y="1055473"/>
            <a:ext cx="4628588" cy="674712"/>
          </a:xfrm>
        </p:spPr>
        <p:txBody>
          <a:bodyPr/>
          <a:lstStyle>
            <a:lvl1pPr marL="0" indent="0">
              <a:buNone/>
              <a:defRPr sz="1500" b="1"/>
            </a:lvl1pPr>
            <a:lvl2pPr marL="495056" indent="0">
              <a:buNone/>
              <a:defRPr sz="2200" b="1"/>
            </a:lvl2pPr>
            <a:lvl3pPr marL="990112" indent="0">
              <a:buNone/>
              <a:defRPr sz="1900" b="1"/>
            </a:lvl3pPr>
            <a:lvl4pPr marL="1485168" indent="0">
              <a:buNone/>
              <a:defRPr sz="1700" b="1"/>
            </a:lvl4pPr>
            <a:lvl5pPr marL="1980225" indent="0">
              <a:buNone/>
              <a:defRPr sz="1700" b="1"/>
            </a:lvl5pPr>
            <a:lvl6pPr marL="2475281" indent="0">
              <a:buNone/>
              <a:defRPr sz="1700" b="1"/>
            </a:lvl6pPr>
            <a:lvl7pPr marL="2970337" indent="0">
              <a:buNone/>
              <a:defRPr sz="1700" b="1"/>
            </a:lvl7pPr>
            <a:lvl8pPr marL="3465393" indent="0">
              <a:buNone/>
              <a:defRPr sz="1700" b="1"/>
            </a:lvl8pPr>
            <a:lvl9pPr marL="3960449" indent="0">
              <a:buNone/>
              <a:defRPr sz="17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36497" y="1767981"/>
            <a:ext cx="4628588" cy="4982492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31581" y="1044083"/>
            <a:ext cx="4630340" cy="674712"/>
          </a:xfrm>
        </p:spPr>
        <p:txBody>
          <a:bodyPr/>
          <a:lstStyle>
            <a:lvl1pPr marL="0" indent="0">
              <a:buNone/>
              <a:defRPr sz="1500" b="1"/>
            </a:lvl1pPr>
            <a:lvl2pPr marL="495056" indent="0">
              <a:buNone/>
              <a:defRPr sz="2200" b="1"/>
            </a:lvl2pPr>
            <a:lvl3pPr marL="990112" indent="0">
              <a:buNone/>
              <a:defRPr sz="1900" b="1"/>
            </a:lvl3pPr>
            <a:lvl4pPr marL="1485168" indent="0">
              <a:buNone/>
              <a:defRPr sz="1700" b="1"/>
            </a:lvl4pPr>
            <a:lvl5pPr marL="1980225" indent="0">
              <a:buNone/>
              <a:defRPr sz="1700" b="1"/>
            </a:lvl5pPr>
            <a:lvl6pPr marL="2475281" indent="0">
              <a:buNone/>
              <a:defRPr sz="1700" b="1"/>
            </a:lvl6pPr>
            <a:lvl7pPr marL="2970337" indent="0">
              <a:buNone/>
              <a:defRPr sz="1700" b="1"/>
            </a:lvl7pPr>
            <a:lvl8pPr marL="3465393" indent="0">
              <a:buNone/>
              <a:defRPr sz="1700" b="1"/>
            </a:lvl8pPr>
            <a:lvl9pPr marL="3960449" indent="0">
              <a:buNone/>
              <a:defRPr sz="17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8076" y="1767981"/>
            <a:ext cx="4630340" cy="4982492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6497" y="241088"/>
            <a:ext cx="9421919" cy="64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fr-FR" dirty="0"/>
              <a:t>Cliquez et modifiez le titre</a:t>
            </a:r>
          </a:p>
        </p:txBody>
      </p:sp>
      <p:sp>
        <p:nvSpPr>
          <p:cNvPr id="7" name="Espace réservé du numéro de diapositive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E800E-B50C-5F43-94A5-5D7DDCBFE591}" type="slidenum">
              <a:rPr lang="fr-FR"/>
              <a:pPr>
                <a:defRPr/>
              </a:pPr>
              <a:t>‹N°›</a:t>
            </a:fld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924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a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15488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_CCA_FL_AG_titre_texte_2_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68800" y="1713600"/>
            <a:ext cx="4381200" cy="4953600"/>
          </a:xfrm>
        </p:spPr>
        <p:txBody>
          <a:bodyPr rIns="0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3050" y="1713600"/>
            <a:ext cx="4381200" cy="4953600"/>
          </a:xfrm>
        </p:spPr>
        <p:txBody>
          <a:bodyPr rIns="0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8984-7949-0042-8888-C7E6A19DA2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11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CA_FL_AG_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8984-7949-0042-8888-C7E6A19DA2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04908" y="289183"/>
            <a:ext cx="9085098" cy="12062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908" y="1687155"/>
            <a:ext cx="9085098" cy="4773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04908" y="6703772"/>
            <a:ext cx="2354617" cy="3850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448584" y="6703772"/>
            <a:ext cx="3197747" cy="3850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235389" y="6703772"/>
            <a:ext cx="2354616" cy="3850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5371D-6180-E74B-BCA8-E744CF44C5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31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665" r:id="rId9"/>
    <p:sldLayoutId id="2147483722" r:id="rId10"/>
    <p:sldLayoutId id="2147483666" r:id="rId11"/>
    <p:sldLayoutId id="214748370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12.jpg"/><Relationship Id="rId7" Type="http://schemas.openxmlformats.org/officeDocument/2006/relationships/image" Target="../media/image1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6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53"/>
          <p:cNvSpPr txBox="1">
            <a:spLocks noChangeArrowheads="1"/>
          </p:cNvSpPr>
          <p:nvPr/>
        </p:nvSpPr>
        <p:spPr>
          <a:xfrm>
            <a:off x="2428416" y="849969"/>
            <a:ext cx="7281642" cy="303313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495056" rtl="0" eaLnBrk="1" latinLnBrk="0" hangingPunct="1">
              <a:spcBef>
                <a:spcPct val="0"/>
              </a:spcBef>
              <a:buNone/>
              <a:defRPr sz="2800" kern="1200">
                <a:solidFill>
                  <a:srgbClr val="36363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5400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Exploiter les données de l’entretien professionnel</a:t>
            </a:r>
            <a:r>
              <a:rPr lang="fr-FR" sz="5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5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fr-FR" sz="5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C:\Users\PC_Yann\Pictures\Fotolia_10393903_X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336265" y="2570471"/>
            <a:ext cx="1518013" cy="145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ea typeface="ＭＳ Ｐゴシック" pitchFamily="-109" charset="-128"/>
                <a:cs typeface="ＭＳ Ｐゴシック" pitchFamily="-109" charset="-128"/>
              </a:rPr>
              <a:t>Nos </a:t>
            </a:r>
            <a:r>
              <a:rPr lang="fr-FR" b="1" dirty="0" smtClean="0">
                <a:ea typeface="ＭＳ Ｐゴシック" pitchFamily="-109" charset="-128"/>
                <a:cs typeface="ＭＳ Ｐゴシック" pitchFamily="-109" charset="-128"/>
              </a:rPr>
              <a:t>objectifs</a:t>
            </a:r>
            <a:endParaRPr lang="fr-FR" b="1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169886" y="4614411"/>
            <a:ext cx="7532914" cy="908275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1800"/>
              </a:spcBef>
              <a:buFont typeface="+mj-lt"/>
              <a:buAutoNum type="arabicPeriod" startAt="2"/>
            </a:pPr>
            <a:r>
              <a:rPr lang="fr-F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Définir ensemble un plan d’actions « formation et accompagnement »</a:t>
            </a:r>
          </a:p>
        </p:txBody>
      </p:sp>
      <p:sp>
        <p:nvSpPr>
          <p:cNvPr id="5" name="Rectangle 253"/>
          <p:cNvSpPr txBox="1">
            <a:spLocks noChangeArrowheads="1"/>
          </p:cNvSpPr>
          <p:nvPr/>
        </p:nvSpPr>
        <p:spPr>
          <a:xfrm>
            <a:off x="839098" y="1648171"/>
            <a:ext cx="8446325" cy="56127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495056" rtl="0" eaLnBrk="1" latinLnBrk="0" hangingPunct="1">
              <a:spcBef>
                <a:spcPct val="0"/>
              </a:spcBef>
              <a:buNone/>
              <a:defRPr sz="2800" kern="1200">
                <a:solidFill>
                  <a:srgbClr val="36363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fr-F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ébriefing des entretiens professionnels</a:t>
            </a:r>
            <a:endParaRPr lang="fr-FR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046513" y="2904138"/>
            <a:ext cx="7953829" cy="1268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spcBef>
                <a:spcPts val="1800"/>
              </a:spcBef>
              <a:buFont typeface="Arial"/>
              <a:buAutoNum type="arabicPeriod"/>
            </a:pPr>
            <a:r>
              <a:rPr lang="fr-FR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Recueillir collectivement les informations suite aux entretiens professionnels, les partager</a:t>
            </a:r>
          </a:p>
        </p:txBody>
      </p:sp>
      <p:pic>
        <p:nvPicPr>
          <p:cNvPr id="7" name="Picture 4" descr="C:\Users\PC_Yann\Pictures\Fotolia_10393903_X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336264" y="4098487"/>
            <a:ext cx="1518013" cy="145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3312-B079-2D4C-8F43-4DD2BFE90F8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2600" b="1" dirty="0" smtClean="0"/>
              <a:t>Les temps forts du débriefing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8984-7949-0042-8888-C7E6A19DA271}" type="slidenum">
              <a:rPr lang="fr-FR" smtClean="0"/>
              <a:pPr/>
              <a:t>3</a:t>
            </a:fld>
            <a:endParaRPr lang="fr-FR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799197554"/>
              </p:ext>
            </p:extLst>
          </p:nvPr>
        </p:nvGraphicFramePr>
        <p:xfrm>
          <a:off x="1073429" y="1192696"/>
          <a:ext cx="7924801" cy="5214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lèche à quatre pointes 3"/>
          <p:cNvSpPr/>
          <p:nvPr/>
        </p:nvSpPr>
        <p:spPr>
          <a:xfrm>
            <a:off x="0" y="3169227"/>
            <a:ext cx="997527" cy="1309255"/>
          </a:xfrm>
          <a:prstGeom prst="quad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9"/>
          <p:cNvSpPr>
            <a:spLocks noGrp="1" noChangeArrowheads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eaLnBrk="1" hangingPunct="1"/>
            <a:r>
              <a:rPr lang="fr-FR" sz="2600" dirty="0" smtClean="0">
                <a:solidFill>
                  <a:srgbClr val="4F81BD"/>
                </a:solidFill>
                <a:ea typeface="Arial" charset="0"/>
                <a:cs typeface="Arial" charset="0"/>
              </a:rPr>
              <a:t>	</a:t>
            </a:r>
            <a:r>
              <a:rPr lang="fr-FR" sz="2600" b="1" dirty="0" smtClean="0">
                <a:ea typeface="Arial" charset="0"/>
                <a:cs typeface="Arial" charset="0"/>
              </a:rPr>
              <a:t>Faits marquants des entretiens professionnels</a:t>
            </a:r>
            <a:r>
              <a:rPr lang="fr-FR" sz="2600" dirty="0" smtClean="0">
                <a:solidFill>
                  <a:srgbClr val="4F81BD"/>
                </a:solidFill>
                <a:ea typeface="Arial" charset="0"/>
                <a:cs typeface="Arial" charset="0"/>
              </a:rPr>
              <a:t/>
            </a:r>
            <a:br>
              <a:rPr lang="fr-FR" sz="2600" dirty="0" smtClean="0">
                <a:solidFill>
                  <a:srgbClr val="4F81BD"/>
                </a:solidFill>
                <a:ea typeface="Arial" charset="0"/>
                <a:cs typeface="Arial" charset="0"/>
              </a:rPr>
            </a:br>
            <a:endParaRPr lang="fr-FR" sz="2600" dirty="0" smtClean="0">
              <a:solidFill>
                <a:srgbClr val="4F81BD"/>
              </a:solidFill>
              <a:ea typeface="Arial" charset="0"/>
              <a:cs typeface="Arial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8E800E-B50C-5F43-94A5-5D7DDCBFE591}" type="slidenum">
              <a:rPr lang="fr-FR" smtClean="0"/>
              <a:pPr>
                <a:defRPr/>
              </a:pPr>
              <a:t>4</a:t>
            </a:fld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Espace réservé du contenu 12"/>
          <p:cNvSpPr>
            <a:spLocks noGrp="1"/>
          </p:cNvSpPr>
          <p:nvPr>
            <p:ph idx="1"/>
          </p:nvPr>
        </p:nvSpPr>
        <p:spPr>
          <a:xfrm>
            <a:off x="868508" y="2890183"/>
            <a:ext cx="2700000" cy="720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b="1" dirty="0" smtClean="0">
                <a:solidFill>
                  <a:srgbClr val="0070C0"/>
                </a:solidFill>
              </a:rPr>
              <a:t>3 réussites lors des entretiens </a:t>
            </a:r>
            <a:br>
              <a:rPr lang="fr-FR" b="1" dirty="0" smtClean="0">
                <a:solidFill>
                  <a:srgbClr val="0070C0"/>
                </a:solidFill>
              </a:rPr>
            </a:br>
            <a:r>
              <a:rPr lang="fr-FR" b="1" dirty="0" smtClean="0">
                <a:solidFill>
                  <a:srgbClr val="0070C0"/>
                </a:solidFill>
              </a:rPr>
              <a:t/>
            </a:r>
            <a:br>
              <a:rPr lang="fr-FR" b="1" dirty="0" smtClean="0">
                <a:solidFill>
                  <a:srgbClr val="0070C0"/>
                </a:solidFill>
              </a:rPr>
            </a:br>
            <a:endParaRPr lang="fr-FR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15" name="Espace réservé du contenu 14"/>
          <p:cNvSpPr>
            <a:spLocks noGrp="1"/>
          </p:cNvSpPr>
          <p:nvPr>
            <p:ph sz="quarter" idx="4294967295"/>
          </p:nvPr>
        </p:nvSpPr>
        <p:spPr>
          <a:xfrm>
            <a:off x="6303041" y="2957992"/>
            <a:ext cx="2700000" cy="55463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fr-FR" sz="7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choses apprises sur vos salariés 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085" name="ZoneTexte 7"/>
          <p:cNvSpPr txBox="1">
            <a:spLocks noChangeArrowheads="1"/>
          </p:cNvSpPr>
          <p:nvPr/>
        </p:nvSpPr>
        <p:spPr bwMode="auto">
          <a:xfrm>
            <a:off x="4795084" y="3545353"/>
            <a:ext cx="199956" cy="77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9011" tIns="49506" rIns="99011" bIns="49506">
            <a:prstTxWarp prst="textNoShape">
              <a:avLst/>
            </a:prstTxWarp>
            <a:spAutoFit/>
          </a:bodyPr>
          <a:lstStyle/>
          <a:p>
            <a:r>
              <a:rPr lang="fr-FR" sz="2200" b="1" dirty="0" smtClean="0">
                <a:solidFill>
                  <a:srgbClr val="FF6600"/>
                </a:solidFill>
              </a:rPr>
              <a:t/>
            </a:r>
            <a:br>
              <a:rPr lang="fr-FR" sz="2200" b="1" dirty="0" smtClean="0">
                <a:solidFill>
                  <a:srgbClr val="FF6600"/>
                </a:solidFill>
              </a:rPr>
            </a:br>
            <a:endParaRPr lang="fr-FR" sz="2200" b="1" dirty="0">
              <a:solidFill>
                <a:srgbClr val="FF66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238655" y="5746195"/>
            <a:ext cx="5380447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>
                <a:solidFill>
                  <a:srgbClr val="36363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idée par post it, écrire au feutre et en détaché</a:t>
            </a:r>
            <a:endParaRPr lang="fr-FR" i="1" dirty="0">
              <a:solidFill>
                <a:srgbClr val="36363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8" name="Image 17" descr="sup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0038" y="1481341"/>
            <a:ext cx="1936940" cy="1291220"/>
          </a:xfrm>
          <a:prstGeom prst="rect">
            <a:avLst/>
          </a:prstGeom>
        </p:spPr>
      </p:pic>
      <p:pic>
        <p:nvPicPr>
          <p:cNvPr id="19" name="Image 18" descr="binom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8292" y="1543009"/>
            <a:ext cx="2329498" cy="1226415"/>
          </a:xfrm>
          <a:prstGeom prst="rect">
            <a:avLst/>
          </a:prstGeom>
        </p:spPr>
      </p:pic>
      <p:grpSp>
        <p:nvGrpSpPr>
          <p:cNvPr id="5" name="Groupe 4"/>
          <p:cNvGrpSpPr/>
          <p:nvPr/>
        </p:nvGrpSpPr>
        <p:grpSpPr>
          <a:xfrm rot="495784">
            <a:off x="1161469" y="3587760"/>
            <a:ext cx="1981200" cy="1866900"/>
            <a:chOff x="1134542" y="3509534"/>
            <a:chExt cx="1981200" cy="1866900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4542" y="3509534"/>
              <a:ext cx="1981200" cy="1866900"/>
            </a:xfrm>
            <a:prstGeom prst="rect">
              <a:avLst/>
            </a:prstGeom>
          </p:spPr>
        </p:pic>
        <p:sp>
          <p:nvSpPr>
            <p:cNvPr id="21" name="Espace réservé du texte 13"/>
            <p:cNvSpPr txBox="1">
              <a:spLocks/>
            </p:cNvSpPr>
            <p:nvPr/>
          </p:nvSpPr>
          <p:spPr>
            <a:xfrm rot="21173245">
              <a:off x="1358528" y="3984705"/>
              <a:ext cx="1538541" cy="9203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55000" lnSpcReduction="2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fr-FR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SUR LES </a:t>
              </a:r>
            </a:p>
            <a:p>
              <a:pPr marL="0" indent="0" algn="ctr">
                <a:buFont typeface="Arial"/>
                <a:buNone/>
              </a:pPr>
              <a:r>
                <a:rPr lang="fr-FR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POST IT </a:t>
              </a:r>
            </a:p>
            <a:p>
              <a:pPr marL="0" indent="0" algn="ctr">
                <a:buFont typeface="Arial"/>
                <a:buNone/>
              </a:pPr>
              <a:r>
                <a:rPr lang="fr-FR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JAUNE</a:t>
              </a:r>
              <a:endParaRPr lang="fr-FR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6660252" y="3600547"/>
            <a:ext cx="1917700" cy="1892300"/>
            <a:chOff x="6660252" y="3600547"/>
            <a:chExt cx="1917700" cy="1892300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60252" y="3600547"/>
              <a:ext cx="1917700" cy="1892300"/>
            </a:xfrm>
            <a:prstGeom prst="rect">
              <a:avLst/>
            </a:prstGeom>
          </p:spPr>
        </p:pic>
        <p:sp>
          <p:nvSpPr>
            <p:cNvPr id="22" name="Espace réservé du texte 13"/>
            <p:cNvSpPr txBox="1">
              <a:spLocks/>
            </p:cNvSpPr>
            <p:nvPr/>
          </p:nvSpPr>
          <p:spPr>
            <a:xfrm>
              <a:off x="6804529" y="4008073"/>
              <a:ext cx="1514604" cy="10723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fr-FR" sz="1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SUR LES POST IT </a:t>
              </a:r>
              <a:r>
                <a:rPr lang="fr-FR" sz="18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VERT</a:t>
              </a:r>
              <a:endParaRPr lang="fr-FR" sz="1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8" name="Text Box 7"/>
          <p:cNvSpPr txBox="1">
            <a:spLocks noChangeArrowheads="1"/>
          </p:cNvSpPr>
          <p:nvPr/>
        </p:nvSpPr>
        <p:spPr bwMode="auto">
          <a:xfrm>
            <a:off x="504746" y="3376911"/>
            <a:ext cx="1850734" cy="392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11" tIns="49506" rIns="99011" bIns="49506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b="1">
              <a:solidFill>
                <a:schemeClr val="bg1">
                  <a:lumMod val="95000"/>
                </a:schemeClr>
              </a:solidFill>
              <a:latin typeface="LTAroma Light" pitchFamily="2" charset="0"/>
              <a:cs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841848" y="1182440"/>
            <a:ext cx="2646409" cy="5462995"/>
            <a:chOff x="2275" y="764"/>
            <a:chExt cx="1510" cy="3263"/>
          </a:xfrm>
        </p:grpSpPr>
        <p:sp>
          <p:nvSpPr>
            <p:cNvPr id="67599" name="Text Box 10"/>
            <p:cNvSpPr txBox="1">
              <a:spLocks noChangeArrowheads="1"/>
            </p:cNvSpPr>
            <p:nvPr/>
          </p:nvSpPr>
          <p:spPr bwMode="auto">
            <a:xfrm>
              <a:off x="2275" y="764"/>
              <a:ext cx="1152" cy="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200" b="1" dirty="0" smtClean="0">
                  <a:latin typeface="LTAroma Light" charset="0"/>
                  <a:ea typeface="Arial" charset="0"/>
                  <a:cs typeface="Arial" charset="0"/>
                </a:rPr>
                <a:t>Maîtrise complète du poste</a:t>
              </a:r>
              <a:endParaRPr lang="fr-FR" sz="2200" b="1" dirty="0">
                <a:latin typeface="LTAroma Light" charset="0"/>
                <a:ea typeface="Arial" charset="0"/>
                <a:cs typeface="Arial" charset="0"/>
              </a:endParaRPr>
            </a:p>
          </p:txBody>
        </p:sp>
        <p:sp>
          <p:nvSpPr>
            <p:cNvPr id="67600" name="Text Box 11"/>
            <p:cNvSpPr txBox="1">
              <a:spLocks noChangeArrowheads="1"/>
            </p:cNvSpPr>
            <p:nvPr/>
          </p:nvSpPr>
          <p:spPr bwMode="auto">
            <a:xfrm>
              <a:off x="2322" y="3264"/>
              <a:ext cx="1463" cy="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>
                  <a:solidFill>
                    <a:srgbClr val="F2F2F2"/>
                  </a:solidFill>
                  <a:latin typeface="LTAroma Light" charset="0"/>
                  <a:ea typeface="Arial" charset="0"/>
                  <a:cs typeface="Arial" charset="0"/>
                </a:rPr>
                <a:t> </a:t>
              </a:r>
              <a:r>
                <a:rPr lang="fr-FR" sz="2200" b="1" dirty="0" smtClean="0">
                  <a:solidFill>
                    <a:srgbClr val="000000"/>
                  </a:solidFill>
                  <a:latin typeface="LTAroma Light" charset="0"/>
                  <a:ea typeface="Arial" charset="0"/>
                  <a:cs typeface="Arial" charset="0"/>
                </a:rPr>
                <a:t>Besoin de perfectionnement</a:t>
              </a:r>
            </a:p>
            <a:p>
              <a:pPr>
                <a:spcBef>
                  <a:spcPct val="50000"/>
                </a:spcBef>
              </a:pPr>
              <a:endParaRPr lang="fr-FR" sz="2200" b="1" dirty="0">
                <a:solidFill>
                  <a:srgbClr val="F2F2F2"/>
                </a:solidFill>
                <a:latin typeface="LTAroma Light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95241" name="Line 12"/>
          <p:cNvSpPr>
            <a:spLocks noChangeShapeType="1"/>
          </p:cNvSpPr>
          <p:nvPr/>
        </p:nvSpPr>
        <p:spPr bwMode="auto">
          <a:xfrm flipH="1">
            <a:off x="4797805" y="2474942"/>
            <a:ext cx="0" cy="289306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 type="triangle" w="med" len="med"/>
            <a:tailEnd type="triangle" w="med" len="med"/>
          </a:ln>
        </p:spPr>
        <p:txBody>
          <a:bodyPr lIns="99011" tIns="49506" rIns="99011" bIns="49506"/>
          <a:lstStyle/>
          <a:p>
            <a:pPr>
              <a:defRPr/>
            </a:pPr>
            <a:endParaRPr lang="fr-FR" b="1">
              <a:solidFill>
                <a:schemeClr val="bg1">
                  <a:lumMod val="95000"/>
                </a:schemeClr>
              </a:solidFill>
              <a:latin typeface="LTAroma Light" pitchFamily="2" charset="0"/>
              <a:cs typeface="Arial" charset="0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92547" y="3397445"/>
            <a:ext cx="8985525" cy="780190"/>
            <a:chOff x="309" y="2216"/>
            <a:chExt cx="5127" cy="466"/>
          </a:xfrm>
        </p:grpSpPr>
        <p:sp>
          <p:nvSpPr>
            <p:cNvPr id="95244" name="Line 14"/>
            <p:cNvSpPr>
              <a:spLocks noChangeShapeType="1"/>
            </p:cNvSpPr>
            <p:nvPr/>
          </p:nvSpPr>
          <p:spPr bwMode="auto">
            <a:xfrm flipH="1" flipV="1">
              <a:off x="1392" y="2448"/>
              <a:ext cx="2784" cy="0"/>
            </a:xfrm>
            <a:prstGeom prst="line">
              <a:avLst/>
            </a:prstGeom>
            <a:noFill/>
            <a:ln w="25400">
              <a:solidFill>
                <a:srgbClr val="FFC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fr-FR" b="1">
                <a:solidFill>
                  <a:schemeClr val="bg1">
                    <a:lumMod val="95000"/>
                  </a:schemeClr>
                </a:solidFill>
                <a:latin typeface="LTAroma Light" pitchFamily="2" charset="0"/>
                <a:cs typeface="Arial" charset="0"/>
              </a:endParaRPr>
            </a:p>
          </p:txBody>
        </p:sp>
        <p:sp>
          <p:nvSpPr>
            <p:cNvPr id="67597" name="Text Box 15"/>
            <p:cNvSpPr txBox="1">
              <a:spLocks noChangeArrowheads="1"/>
            </p:cNvSpPr>
            <p:nvPr/>
          </p:nvSpPr>
          <p:spPr bwMode="auto">
            <a:xfrm>
              <a:off x="4272" y="2216"/>
              <a:ext cx="116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200" b="1" dirty="0" smtClean="0">
                  <a:solidFill>
                    <a:srgbClr val="000000"/>
                  </a:solidFill>
                  <a:latin typeface="LTAroma Light" charset="0"/>
                  <a:ea typeface="Arial" charset="0"/>
                  <a:cs typeface="Arial" charset="0"/>
                </a:rPr>
                <a:t>Ne souhaite pas évoluer</a:t>
              </a:r>
              <a:endParaRPr lang="fr-FR" sz="2200" b="1" dirty="0">
                <a:solidFill>
                  <a:srgbClr val="000000"/>
                </a:solidFill>
                <a:latin typeface="LTAroma Light" charset="0"/>
                <a:ea typeface="Arial" charset="0"/>
                <a:cs typeface="Arial" charset="0"/>
              </a:endParaRPr>
            </a:p>
          </p:txBody>
        </p:sp>
        <p:sp>
          <p:nvSpPr>
            <p:cNvPr id="67598" name="Text Box 16"/>
            <p:cNvSpPr txBox="1">
              <a:spLocks noChangeArrowheads="1"/>
            </p:cNvSpPr>
            <p:nvPr/>
          </p:nvSpPr>
          <p:spPr bwMode="auto">
            <a:xfrm>
              <a:off x="309" y="2222"/>
              <a:ext cx="1191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200" b="1" dirty="0" smtClean="0">
                  <a:solidFill>
                    <a:srgbClr val="000000"/>
                  </a:solidFill>
                  <a:latin typeface="LTAroma Light" charset="0"/>
                  <a:ea typeface="Arial" charset="0"/>
                  <a:cs typeface="Arial" charset="0"/>
                </a:rPr>
                <a:t>Souhaite</a:t>
              </a:r>
              <a:br>
                <a:rPr lang="fr-FR" sz="2200" b="1" dirty="0" smtClean="0">
                  <a:solidFill>
                    <a:srgbClr val="000000"/>
                  </a:solidFill>
                  <a:latin typeface="LTAroma Light" charset="0"/>
                  <a:ea typeface="Arial" charset="0"/>
                  <a:cs typeface="Arial" charset="0"/>
                </a:rPr>
              </a:br>
              <a:r>
                <a:rPr lang="fr-FR" sz="2200" b="1" dirty="0" smtClean="0">
                  <a:solidFill>
                    <a:srgbClr val="000000"/>
                  </a:solidFill>
                  <a:latin typeface="LTAroma Light" charset="0"/>
                  <a:ea typeface="Arial" charset="0"/>
                  <a:cs typeface="Arial" charset="0"/>
                </a:rPr>
                <a:t>évoluer</a:t>
              </a:r>
              <a:endParaRPr lang="fr-FR" sz="2200" b="1" dirty="0">
                <a:solidFill>
                  <a:srgbClr val="000000"/>
                </a:solidFill>
                <a:latin typeface="LTAroma Light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21" name="Titr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600" b="1" dirty="0" smtClean="0">
                <a:latin typeface="+mn-lt"/>
              </a:rPr>
              <a:t>Revue de personnel</a:t>
            </a:r>
            <a:endParaRPr lang="fr-FR" sz="2600" b="1" dirty="0">
              <a:latin typeface="+mn-lt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595529" y="6645435"/>
            <a:ext cx="302294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A confronter avec d’autres</a:t>
            </a:r>
            <a:endParaRPr lang="fr-FR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E</a:t>
            </a:r>
            <a:r>
              <a:rPr lang="fr-FR" b="1" dirty="0" smtClean="0"/>
              <a:t>volution de la réglementation </a:t>
            </a:r>
            <a:r>
              <a:rPr lang="fr-FR" b="1" dirty="0" smtClean="0">
                <a:sym typeface="Wingdings" panose="05000000000000000000" pitchFamily="2" charset="2"/>
              </a:rPr>
              <a:t> </a:t>
            </a:r>
            <a:r>
              <a:rPr lang="fr-FR" b="1" dirty="0" smtClean="0"/>
              <a:t>ouverture et obligation</a:t>
            </a:r>
            <a:endParaRPr lang="fr-FR" b="1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7235389" y="6776509"/>
            <a:ext cx="2354616" cy="385060"/>
          </a:xfrm>
        </p:spPr>
        <p:txBody>
          <a:bodyPr/>
          <a:lstStyle/>
          <a:p>
            <a:fld id="{DEF18984-7949-0042-8888-C7E6A19DA271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237969" y="1376075"/>
            <a:ext cx="2664678" cy="8016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u="sng" dirty="0" smtClean="0"/>
              <a:t>Avant</a:t>
            </a:r>
            <a:r>
              <a:rPr lang="fr-FR" dirty="0" smtClean="0"/>
              <a:t> : </a:t>
            </a:r>
          </a:p>
          <a:p>
            <a:pPr marL="0" indent="0" algn="ctr">
              <a:buNone/>
            </a:pPr>
            <a:r>
              <a:rPr lang="fr-FR" dirty="0" smtClean="0"/>
              <a:t>essentiellement en salle 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698729" y="4932260"/>
            <a:ext cx="1039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salle </a:t>
            </a:r>
            <a:endParaRPr lang="fr-FR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873774" y="2668704"/>
            <a:ext cx="1039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salle </a:t>
            </a:r>
            <a:endParaRPr lang="fr-FR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873774" y="4127813"/>
            <a:ext cx="122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 écran </a:t>
            </a:r>
            <a:endParaRPr lang="fr-FR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757679" y="5538602"/>
            <a:ext cx="1389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 poste de travail </a:t>
            </a:r>
            <a:endParaRPr lang="fr-FR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Flèche vers la droite 17"/>
          <p:cNvSpPr/>
          <p:nvPr/>
        </p:nvSpPr>
        <p:spPr>
          <a:xfrm>
            <a:off x="3064310" y="2974166"/>
            <a:ext cx="3645740" cy="1569804"/>
          </a:xfrm>
          <a:prstGeom prst="rightArrow">
            <a:avLst/>
          </a:prstGeom>
          <a:solidFill>
            <a:srgbClr val="005387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064310" y="3444544"/>
            <a:ext cx="33093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Obligation de former</a:t>
            </a:r>
            <a:br>
              <a:rPr lang="fr-FR" sz="17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7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100% des agents &lt; 2020</a:t>
            </a:r>
            <a:endParaRPr lang="fr-FR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336840" y="2613876"/>
            <a:ext cx="1763550" cy="1977446"/>
            <a:chOff x="336840" y="2613876"/>
            <a:chExt cx="1763550" cy="1977446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840" y="2613876"/>
              <a:ext cx="1763550" cy="1698603"/>
            </a:xfrm>
            <a:prstGeom prst="rect">
              <a:avLst/>
            </a:prstGeom>
          </p:spPr>
        </p:pic>
        <p:pic>
          <p:nvPicPr>
            <p:cNvPr id="4" name="Image 3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8741"/>
            <a:stretch/>
          </p:blipFill>
          <p:spPr>
            <a:xfrm>
              <a:off x="900016" y="3629210"/>
              <a:ext cx="734575" cy="745363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9595"/>
            <a:stretch/>
          </p:blipFill>
          <p:spPr>
            <a:xfrm>
              <a:off x="1333391" y="3629210"/>
              <a:ext cx="734575" cy="734972"/>
            </a:xfrm>
            <a:prstGeom prst="rect">
              <a:avLst/>
            </a:prstGeom>
          </p:spPr>
        </p:pic>
        <p:pic>
          <p:nvPicPr>
            <p:cNvPr id="22" name="Image 21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6051"/>
            <a:stretch/>
          </p:blipFill>
          <p:spPr>
            <a:xfrm>
              <a:off x="1134308" y="3813219"/>
              <a:ext cx="734575" cy="778103"/>
            </a:xfrm>
            <a:prstGeom prst="rect">
              <a:avLst/>
            </a:prstGeom>
          </p:spPr>
        </p:pic>
      </p:grpSp>
      <p:grpSp>
        <p:nvGrpSpPr>
          <p:cNvPr id="23" name="Groupe 22"/>
          <p:cNvGrpSpPr/>
          <p:nvPr/>
        </p:nvGrpSpPr>
        <p:grpSpPr>
          <a:xfrm>
            <a:off x="8195039" y="2162600"/>
            <a:ext cx="1437933" cy="1586319"/>
            <a:chOff x="336840" y="2613876"/>
            <a:chExt cx="1763550" cy="1977446"/>
          </a:xfrm>
        </p:grpSpPr>
        <p:pic>
          <p:nvPicPr>
            <p:cNvPr id="24" name="Image 2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840" y="2613876"/>
              <a:ext cx="1763550" cy="1698603"/>
            </a:xfrm>
            <a:prstGeom prst="rect">
              <a:avLst/>
            </a:prstGeom>
          </p:spPr>
        </p:pic>
        <p:pic>
          <p:nvPicPr>
            <p:cNvPr id="25" name="Image 24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8741"/>
            <a:stretch/>
          </p:blipFill>
          <p:spPr>
            <a:xfrm>
              <a:off x="900016" y="3629210"/>
              <a:ext cx="734575" cy="745363"/>
            </a:xfrm>
            <a:prstGeom prst="rect">
              <a:avLst/>
            </a:prstGeom>
          </p:spPr>
        </p:pic>
        <p:pic>
          <p:nvPicPr>
            <p:cNvPr id="26" name="Image 25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9595"/>
            <a:stretch/>
          </p:blipFill>
          <p:spPr>
            <a:xfrm>
              <a:off x="1333391" y="3629210"/>
              <a:ext cx="734575" cy="734972"/>
            </a:xfrm>
            <a:prstGeom prst="rect">
              <a:avLst/>
            </a:prstGeom>
          </p:spPr>
        </p:pic>
        <p:pic>
          <p:nvPicPr>
            <p:cNvPr id="27" name="Image 26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6051"/>
            <a:stretch/>
          </p:blipFill>
          <p:spPr>
            <a:xfrm>
              <a:off x="1134308" y="3813219"/>
              <a:ext cx="734575" cy="778103"/>
            </a:xfrm>
            <a:prstGeom prst="rect">
              <a:avLst/>
            </a:prstGeom>
          </p:spPr>
        </p:pic>
      </p:grpSp>
      <p:sp>
        <p:nvSpPr>
          <p:cNvPr id="9" name="Espace réservé du contenu 8"/>
          <p:cNvSpPr>
            <a:spLocks noGrp="1"/>
          </p:cNvSpPr>
          <p:nvPr>
            <p:ph sz="half" idx="4294967295"/>
          </p:nvPr>
        </p:nvSpPr>
        <p:spPr>
          <a:xfrm>
            <a:off x="6873774" y="1416117"/>
            <a:ext cx="3221139" cy="7215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8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Demain</a:t>
            </a:r>
            <a:r>
              <a:rPr lang="fr-FR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endParaRPr lang="fr-FR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fr-FR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</a:t>
            </a:r>
            <a:r>
              <a:rPr lang="fr-FR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multimodal </a:t>
            </a:r>
            <a:endParaRPr lang="fr-FR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3346" y="3862256"/>
            <a:ext cx="812439" cy="1217223"/>
          </a:xfrm>
          <a:prstGeom prst="rect">
            <a:avLst/>
          </a:prstGeom>
        </p:spPr>
      </p:pic>
      <p:grpSp>
        <p:nvGrpSpPr>
          <p:cNvPr id="31" name="Groupe 30"/>
          <p:cNvGrpSpPr/>
          <p:nvPr/>
        </p:nvGrpSpPr>
        <p:grpSpPr>
          <a:xfrm>
            <a:off x="8257676" y="5324553"/>
            <a:ext cx="1328390" cy="1504611"/>
            <a:chOff x="8257676" y="5324553"/>
            <a:chExt cx="1328390" cy="1504611"/>
          </a:xfrm>
        </p:grpSpPr>
        <p:pic>
          <p:nvPicPr>
            <p:cNvPr id="30" name="Image 2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4619" y="5324553"/>
              <a:ext cx="721166" cy="1215448"/>
            </a:xfrm>
            <a:prstGeom prst="rect">
              <a:avLst/>
            </a:prstGeom>
          </p:spPr>
        </p:pic>
        <p:pic>
          <p:nvPicPr>
            <p:cNvPr id="29" name="Image 28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57676" y="5500774"/>
              <a:ext cx="1328390" cy="132839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fr-FR" sz="2600" dirty="0" smtClean="0"/>
              <a:t>    </a:t>
            </a:r>
            <a:r>
              <a:rPr lang="fr-FR" sz="2600" b="1" dirty="0" smtClean="0"/>
              <a:t>Vos idées sur les actions prioritaires à mener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8984-7949-0042-8888-C7E6A19DA271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13624" y="1334118"/>
            <a:ext cx="9085098" cy="4773827"/>
          </a:xfrm>
        </p:spPr>
        <p:txBody>
          <a:bodyPr/>
          <a:lstStyle/>
          <a:p>
            <a:r>
              <a:rPr lang="fr-FR" sz="2400" dirty="0" smtClean="0"/>
              <a:t>Formations prioritaires ?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/>
              <a:t>Qualifications prioritaires ?</a:t>
            </a: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4294967295"/>
          </p:nvPr>
        </p:nvSpPr>
        <p:spPr>
          <a:xfrm>
            <a:off x="5688101" y="1438339"/>
            <a:ext cx="4381500" cy="4954587"/>
          </a:xfrm>
        </p:spPr>
        <p:txBody>
          <a:bodyPr/>
          <a:lstStyle/>
          <a:p>
            <a:r>
              <a:rPr lang="fr-FR" sz="2400" dirty="0" smtClean="0"/>
              <a:t>Accompagnement terrain ? 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/>
              <a:t>Binomage/ Tutorat ?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3192357" y="5671444"/>
            <a:ext cx="302294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A confronter avec d’autres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600" b="1" dirty="0" smtClean="0"/>
              <a:t>Tour de table : comment vous verriez-vous demain ? </a:t>
            </a:r>
            <a:endParaRPr lang="fr-FR" sz="2600" b="1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8984-7949-0042-8888-C7E6A19DA271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305482" y="1477694"/>
            <a:ext cx="2082789" cy="10856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600" b="1" dirty="0" smtClean="0"/>
              <a:t>Accompagner </a:t>
            </a:r>
            <a:r>
              <a:rPr lang="fr-FR" sz="1600" b="1" dirty="0" smtClean="0"/>
              <a:t>un agent en </a:t>
            </a:r>
            <a:r>
              <a:rPr lang="fr-FR" sz="1600" b="1" dirty="0" smtClean="0"/>
              <a:t>auto </a:t>
            </a:r>
            <a:r>
              <a:rPr lang="fr-FR" sz="1600" b="1" dirty="0" smtClean="0"/>
              <a:t>formation sur </a:t>
            </a:r>
            <a:br>
              <a:rPr lang="fr-FR" sz="1600" b="1" dirty="0" smtClean="0"/>
            </a:br>
            <a:r>
              <a:rPr lang="fr-FR" sz="1600" b="1" dirty="0" smtClean="0"/>
              <a:t>écran / tablette </a:t>
            </a:r>
            <a:r>
              <a:rPr lang="fr-FR" sz="1600" b="1" dirty="0" smtClean="0"/>
              <a:t>?</a:t>
            </a:r>
            <a:endParaRPr lang="fr-FR" sz="1600" b="1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4294967295"/>
          </p:nvPr>
        </p:nvSpPr>
        <p:spPr>
          <a:xfrm>
            <a:off x="5179041" y="1471127"/>
            <a:ext cx="2132616" cy="8605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Former </a:t>
            </a:r>
            <a:r>
              <a:rPr lang="fr-F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petites</a:t>
            </a:r>
            <a:br>
              <a:rPr lang="fr-F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séquences sur </a:t>
            </a:r>
            <a:r>
              <a:rPr lang="fr-F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chantier ?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19360" y="5322062"/>
            <a:ext cx="140923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Agent en 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 formation 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accompagnée</a:t>
            </a:r>
            <a:endParaRPr lang="fr-F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468923" y="5414349"/>
            <a:ext cx="1639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Agent formé au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poste 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travail </a:t>
            </a:r>
            <a:endParaRPr lang="fr-F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257723" y="4239742"/>
            <a:ext cx="274039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Obligation de former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913481" y="5410282"/>
            <a:ext cx="16560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Agent(s)  formé(s)</a:t>
            </a:r>
            <a:b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salle</a:t>
            </a:r>
            <a:endParaRPr lang="fr-F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Espace réservé du contenu 7"/>
          <p:cNvSpPr txBox="1">
            <a:spLocks/>
          </p:cNvSpPr>
          <p:nvPr/>
        </p:nvSpPr>
        <p:spPr>
          <a:xfrm>
            <a:off x="2704404" y="1475872"/>
            <a:ext cx="2232000" cy="7680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ctr" defTabSz="495056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lang="fr-FR" sz="1600" b="1" dirty="0" smtClean="0">
                <a:solidFill>
                  <a:srgbClr val="36363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Former 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/ </a:t>
            </a:r>
            <a:r>
              <a:rPr lang="fr-FR" sz="1600" b="1" dirty="0" smtClean="0">
                <a:solidFill>
                  <a:srgbClr val="36363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agents 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salle sur des temps courts</a:t>
            </a:r>
            <a:r>
              <a:rPr kumimoji="0" lang="fr-FR" sz="1600" b="1" i="0" u="none" strike="noStrike" kern="1200" cap="none" spc="0" normalizeH="0" noProof="0" dirty="0" smtClean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363636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Espace réservé du contenu 8"/>
          <p:cNvSpPr txBox="1">
            <a:spLocks/>
          </p:cNvSpPr>
          <p:nvPr/>
        </p:nvSpPr>
        <p:spPr>
          <a:xfrm>
            <a:off x="7741528" y="1489841"/>
            <a:ext cx="2090125" cy="864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ctr" defTabSz="495056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lang="fr-FR" sz="1600" b="1" dirty="0" smtClean="0">
                <a:solidFill>
                  <a:srgbClr val="36363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Débriefer </a:t>
            </a:r>
            <a:r>
              <a:rPr lang="fr-FR" sz="1600" b="1" dirty="0" smtClean="0">
                <a:solidFill>
                  <a:srgbClr val="36363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agent après </a:t>
            </a:r>
            <a:r>
              <a:rPr lang="fr-FR" sz="1600" b="1" dirty="0" smtClean="0">
                <a:solidFill>
                  <a:srgbClr val="36363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 </a:t>
            </a:r>
            <a:r>
              <a:rPr lang="fr-FR" sz="1600" b="1" dirty="0" smtClean="0">
                <a:solidFill>
                  <a:srgbClr val="36363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formation </a:t>
            </a:r>
            <a:r>
              <a:rPr lang="fr-FR" sz="1600" b="1" dirty="0" smtClean="0">
                <a:solidFill>
                  <a:srgbClr val="36363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externe</a:t>
            </a:r>
            <a:r>
              <a:rPr lang="fr-FR" sz="1600" b="1" dirty="0">
                <a:solidFill>
                  <a:srgbClr val="36363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  <a:endParaRPr kumimoji="0" lang="fr-FR" sz="1600" b="1" i="0" u="none" strike="noStrike" kern="1200" cap="none" spc="0" normalizeH="0" baseline="0" noProof="0" dirty="0" smtClean="0">
              <a:ln>
                <a:noFill/>
              </a:ln>
              <a:solidFill>
                <a:srgbClr val="363636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827222" y="5372145"/>
            <a:ext cx="20325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Agent mettant en œuvre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ses acquis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après une </a:t>
            </a:r>
            <a:r>
              <a:rPr lang="fr-F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formation externe </a:t>
            </a:r>
            <a:endParaRPr lang="fr-F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2732072" y="2448938"/>
            <a:ext cx="2097731" cy="2623106"/>
            <a:chOff x="336840" y="2613876"/>
            <a:chExt cx="1763550" cy="1977446"/>
          </a:xfrm>
        </p:grpSpPr>
        <p:pic>
          <p:nvPicPr>
            <p:cNvPr id="25" name="Imag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840" y="2613876"/>
              <a:ext cx="1763550" cy="1698603"/>
            </a:xfrm>
            <a:prstGeom prst="rect">
              <a:avLst/>
            </a:prstGeom>
          </p:spPr>
        </p:pic>
        <p:pic>
          <p:nvPicPr>
            <p:cNvPr id="26" name="Image 25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8741"/>
            <a:stretch/>
          </p:blipFill>
          <p:spPr>
            <a:xfrm>
              <a:off x="900016" y="3629210"/>
              <a:ext cx="734575" cy="745363"/>
            </a:xfrm>
            <a:prstGeom prst="rect">
              <a:avLst/>
            </a:prstGeom>
          </p:spPr>
        </p:pic>
        <p:pic>
          <p:nvPicPr>
            <p:cNvPr id="27" name="Image 26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9595"/>
            <a:stretch/>
          </p:blipFill>
          <p:spPr>
            <a:xfrm>
              <a:off x="1333391" y="3629210"/>
              <a:ext cx="734575" cy="734972"/>
            </a:xfrm>
            <a:prstGeom prst="rect">
              <a:avLst/>
            </a:prstGeom>
          </p:spPr>
        </p:pic>
        <p:pic>
          <p:nvPicPr>
            <p:cNvPr id="28" name="Image 27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6051"/>
            <a:stretch/>
          </p:blipFill>
          <p:spPr>
            <a:xfrm>
              <a:off x="1134308" y="3813219"/>
              <a:ext cx="734575" cy="778103"/>
            </a:xfrm>
            <a:prstGeom prst="rect">
              <a:avLst/>
            </a:prstGeom>
          </p:spPr>
        </p:pic>
      </p:grpSp>
      <p:pic>
        <p:nvPicPr>
          <p:cNvPr id="29" name="Image 28"/>
          <p:cNvPicPr>
            <a:picLocks noChangeAspect="1"/>
          </p:cNvPicPr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54" y="2898653"/>
            <a:ext cx="1343311" cy="2012593"/>
          </a:xfrm>
          <a:prstGeom prst="rect">
            <a:avLst/>
          </a:prstGeom>
        </p:spPr>
      </p:pic>
      <p:grpSp>
        <p:nvGrpSpPr>
          <p:cNvPr id="30" name="Groupe 29"/>
          <p:cNvGrpSpPr/>
          <p:nvPr/>
        </p:nvGrpSpPr>
        <p:grpSpPr>
          <a:xfrm>
            <a:off x="5338921" y="2714091"/>
            <a:ext cx="1920167" cy="2357953"/>
            <a:chOff x="8257676" y="5324553"/>
            <a:chExt cx="1328390" cy="1504611"/>
          </a:xfrm>
        </p:grpSpPr>
        <p:pic>
          <p:nvPicPr>
            <p:cNvPr id="31" name="Image 3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54619" y="5324553"/>
              <a:ext cx="721166" cy="1215448"/>
            </a:xfrm>
            <a:prstGeom prst="rect">
              <a:avLst/>
            </a:prstGeom>
          </p:spPr>
        </p:pic>
        <p:pic>
          <p:nvPicPr>
            <p:cNvPr id="32" name="Image 31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57676" y="5500774"/>
              <a:ext cx="1328390" cy="1328390"/>
            </a:xfrm>
            <a:prstGeom prst="rect">
              <a:avLst/>
            </a:prstGeom>
          </p:spPr>
        </p:pic>
      </p:grpSp>
      <p:grpSp>
        <p:nvGrpSpPr>
          <p:cNvPr id="4" name="Groupe 3"/>
          <p:cNvGrpSpPr/>
          <p:nvPr/>
        </p:nvGrpSpPr>
        <p:grpSpPr>
          <a:xfrm>
            <a:off x="7953299" y="2592311"/>
            <a:ext cx="891121" cy="1161276"/>
            <a:chOff x="8065843" y="2550107"/>
            <a:chExt cx="891121" cy="1161276"/>
          </a:xfrm>
        </p:grpSpPr>
        <p:pic>
          <p:nvPicPr>
            <p:cNvPr id="34" name="Image 3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5843" y="2550107"/>
              <a:ext cx="891121" cy="997523"/>
            </a:xfrm>
            <a:prstGeom prst="rect">
              <a:avLst/>
            </a:prstGeom>
          </p:spPr>
        </p:pic>
        <p:pic>
          <p:nvPicPr>
            <p:cNvPr id="35" name="Image 34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8741"/>
            <a:stretch/>
          </p:blipFill>
          <p:spPr>
            <a:xfrm>
              <a:off x="8350416" y="3146373"/>
              <a:ext cx="371180" cy="437722"/>
            </a:xfrm>
            <a:prstGeom prst="rect">
              <a:avLst/>
            </a:prstGeom>
          </p:spPr>
        </p:pic>
        <p:pic>
          <p:nvPicPr>
            <p:cNvPr id="36" name="Image 35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9595"/>
            <a:stretch/>
          </p:blipFill>
          <p:spPr>
            <a:xfrm>
              <a:off x="8569400" y="3146373"/>
              <a:ext cx="371180" cy="431620"/>
            </a:xfrm>
            <a:prstGeom prst="rect">
              <a:avLst/>
            </a:prstGeom>
          </p:spPr>
        </p:pic>
        <p:pic>
          <p:nvPicPr>
            <p:cNvPr id="37" name="Image 36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6051"/>
            <a:stretch/>
          </p:blipFill>
          <p:spPr>
            <a:xfrm>
              <a:off x="8498741" y="3254434"/>
              <a:ext cx="371180" cy="456949"/>
            </a:xfrm>
            <a:prstGeom prst="rect">
              <a:avLst/>
            </a:prstGeom>
          </p:spPr>
        </p:pic>
      </p:grpSp>
      <p:pic>
        <p:nvPicPr>
          <p:cNvPr id="3" name="Image 2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787" y="3613185"/>
            <a:ext cx="1208449" cy="1611263"/>
          </a:xfrm>
          <a:prstGeom prst="rect">
            <a:avLst/>
          </a:prstGeom>
        </p:spPr>
      </p:pic>
      <p:sp>
        <p:nvSpPr>
          <p:cNvPr id="38" name="Arrondir un rectangle avec un coin diagonal 37"/>
          <p:cNvSpPr/>
          <p:nvPr/>
        </p:nvSpPr>
        <p:spPr>
          <a:xfrm>
            <a:off x="249363" y="1251474"/>
            <a:ext cx="2160000" cy="5101936"/>
          </a:xfrm>
          <a:prstGeom prst="round2DiagRect">
            <a:avLst/>
          </a:prstGeom>
          <a:noFill/>
          <a:ln w="28575" cmpd="dbl">
            <a:solidFill>
              <a:srgbClr val="B10059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Arrondir un rectangle avec un coin diagonal 38"/>
          <p:cNvSpPr/>
          <p:nvPr/>
        </p:nvSpPr>
        <p:spPr>
          <a:xfrm>
            <a:off x="2707084" y="1272720"/>
            <a:ext cx="2160000" cy="5101936"/>
          </a:xfrm>
          <a:prstGeom prst="round2DiagRect">
            <a:avLst/>
          </a:prstGeom>
          <a:noFill/>
          <a:ln w="28575" cmpd="dbl">
            <a:solidFill>
              <a:srgbClr val="B10059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Arrondir un rectangle avec un coin diagonal 39"/>
          <p:cNvSpPr/>
          <p:nvPr/>
        </p:nvSpPr>
        <p:spPr>
          <a:xfrm>
            <a:off x="5151657" y="1272720"/>
            <a:ext cx="2160000" cy="5101936"/>
          </a:xfrm>
          <a:prstGeom prst="round2DiagRect">
            <a:avLst/>
          </a:prstGeom>
          <a:noFill/>
          <a:ln w="28575" cmpd="dbl">
            <a:solidFill>
              <a:srgbClr val="B10059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Arrondir un rectangle avec un coin diagonal 40"/>
          <p:cNvSpPr/>
          <p:nvPr/>
        </p:nvSpPr>
        <p:spPr>
          <a:xfrm>
            <a:off x="7700345" y="1234797"/>
            <a:ext cx="2160000" cy="5101936"/>
          </a:xfrm>
          <a:prstGeom prst="round2DiagRect">
            <a:avLst/>
          </a:prstGeom>
          <a:noFill/>
          <a:ln w="28575" cmpd="dbl">
            <a:solidFill>
              <a:srgbClr val="B10059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20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F:\Fiat_mp3\fiat_live_voix_01.mp3"/>
  <p:tag name="AUDIO_ID" val="272"/>
  <p:tag name="ELAPSEDTIME" val="11.664"/>
  <p:tag name="TIMELINE" val="4.7"/>
  <p:tag name="ARTICULATE_SLIDE_PAUSE" val="0"/>
  <p:tag name="ARTICULATE_NAV_LEVEL" val="1"/>
  <p:tag name="ARTICULATE_PLAYLIST_ID" val="-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a délégation par autonomie croissante"/>
  <p:tag name="PXID" val="1"/>
  <p:tag name="SID" val="415"/>
</p:tagLst>
</file>

<file path=ppt/theme/theme1.xml><?xml version="1.0" encoding="utf-8"?>
<a:theme xmlns:a="http://schemas.openxmlformats.org/drawingml/2006/main" name="CCA_KN_theme_20014_04">
  <a:themeElements>
    <a:clrScheme name="C-Campus-2014_01">
      <a:dk1>
        <a:srgbClr val="363636"/>
      </a:dk1>
      <a:lt1>
        <a:sysClr val="window" lastClr="FFFFFF"/>
      </a:lt1>
      <a:dk2>
        <a:srgbClr val="363636"/>
      </a:dk2>
      <a:lt2>
        <a:srgbClr val="FFFFFF"/>
      </a:lt2>
      <a:accent1>
        <a:srgbClr val="525252"/>
      </a:accent1>
      <a:accent2>
        <a:srgbClr val="C2C2C2"/>
      </a:accent2>
      <a:accent3>
        <a:srgbClr val="ECEBE7"/>
      </a:accent3>
      <a:accent4>
        <a:srgbClr val="B09E71"/>
      </a:accent4>
      <a:accent5>
        <a:srgbClr val="EAFAFF"/>
      </a:accent5>
      <a:accent6>
        <a:srgbClr val="363636"/>
      </a:accent6>
      <a:hlink>
        <a:srgbClr val="B09E71"/>
      </a:hlink>
      <a:folHlink>
        <a:srgbClr val="B09E71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6428</TotalTime>
  <Words>358</Words>
  <Application>Microsoft Office PowerPoint</Application>
  <PresentationFormat>Personnalisé</PresentationFormat>
  <Paragraphs>83</Paragraphs>
  <Slides>8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LTAroma Light</vt:lpstr>
      <vt:lpstr>Marlett</vt:lpstr>
      <vt:lpstr>Tahoma</vt:lpstr>
      <vt:lpstr>Wingdings</vt:lpstr>
      <vt:lpstr>ヒラギノ角ゴ Pro W3</vt:lpstr>
      <vt:lpstr>CCA_KN_theme_20014_04</vt:lpstr>
      <vt:lpstr>Présentation PowerPoint</vt:lpstr>
      <vt:lpstr>Nos objectifs</vt:lpstr>
      <vt:lpstr>Les temps forts du débriefing</vt:lpstr>
      <vt:lpstr> Faits marquants des entretiens professionnels </vt:lpstr>
      <vt:lpstr>Revue de personnel</vt:lpstr>
      <vt:lpstr>Evolution de la réglementation  ouverture et obligation</vt:lpstr>
      <vt:lpstr>    Vos idées sur les actions prioritaires à mener </vt:lpstr>
      <vt:lpstr>Tour de table : comment vous verriez-vous demain ? </vt:lpstr>
    </vt:vector>
  </TitlesOfParts>
  <Manager/>
  <Company>C-Campus pour FEP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Synopsis</dc:title>
  <dc:subject/>
  <dc:creator>C-Campus</dc:creator>
  <cp:keywords/>
  <dc:description/>
  <cp:lastModifiedBy>Gaëlle Mathe</cp:lastModifiedBy>
  <cp:revision>462</cp:revision>
  <cp:lastPrinted>2014-11-07T14:42:54Z</cp:lastPrinted>
  <dcterms:created xsi:type="dcterms:W3CDTF">2016-04-01T13:50:40Z</dcterms:created>
  <dcterms:modified xsi:type="dcterms:W3CDTF">2016-06-28T15:57:29Z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70F9A1D7-DDCC-4B9B-914D-53C38CE224C9</vt:lpwstr>
  </property>
  <property fmtid="{D5CDD505-2E9C-101B-9397-08002B2CF9AE}" pid="3" name="ArticulatePath">
    <vt:lpwstr>1321335_essentiel_reforme_formation_2014_00</vt:lpwstr>
  </property>
</Properties>
</file>